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7" autoAdjust="0"/>
    <p:restoredTop sz="94660"/>
  </p:normalViewPr>
  <p:slideViewPr>
    <p:cSldViewPr>
      <p:cViewPr varScale="1">
        <p:scale>
          <a:sx n="69" d="100"/>
          <a:sy n="69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498720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93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3598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03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17848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41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826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7301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632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509328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191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23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41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19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13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22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43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803" r:id="rId15"/>
    <p:sldLayoutId id="214748380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176866"/>
          </a:xfrm>
        </p:spPr>
        <p:txBody>
          <a:bodyPr/>
          <a:lstStyle/>
          <a:p>
            <a:r>
              <a:rPr lang="ru-RU" dirty="0" smtClean="0"/>
              <a:t>Тема: «</a:t>
            </a:r>
            <a:r>
              <a:rPr lang="ru-RU" dirty="0" smtClean="0"/>
              <a:t>Кижи»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876800"/>
            <a:ext cx="5826719" cy="1295400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8542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7" b="4647"/>
          <a:stretch>
            <a:fillRect/>
          </a:stretch>
        </p:blipFill>
        <p:spPr>
          <a:xfrm>
            <a:off x="571500" y="381000"/>
            <a:ext cx="6347714" cy="3845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4876800"/>
            <a:ext cx="6728714" cy="1371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Дошедший до наших дней уникальный памятник деревянного зодчества - ансамбль древнего погоста на острове Кижи - стал основой созданного здесь в 1960 году архитектурного музея-заповедника, известного теперь уже всему миру. Дошедший до наших дней уникальный памятник деревянного зодчества - ансамбль древнего погоста на острове Кижи - стал основой созданного здесь в 1960 году архитектурного музея-заповедника, известного теперь уже всему миру. </a:t>
            </a:r>
          </a:p>
        </p:txBody>
      </p:sp>
    </p:spTree>
    <p:extLst>
      <p:ext uri="{BB962C8B-B14F-4D97-AF65-F5344CB8AC3E}">
        <p14:creationId xmlns:p14="http://schemas.microsoft.com/office/powerpoint/2010/main" val="8352926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9345" y="914400"/>
            <a:ext cx="2449956" cy="51054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Кижи - небольшой островок, затерянный в Онежском озере. Карелия - край величественной природы, край озер, болот, больших и малых рек, дремучих лесов. Ушедшие поколения этой суровой земли русского Севера оставили удивительные памятники древней культуры и зодчества. 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81000"/>
            <a:ext cx="4094069" cy="59436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2701869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110" y="838200"/>
            <a:ext cx="6347713" cy="1320800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</a:t>
            </a:r>
            <a:r>
              <a:rPr lang="ru-RU" sz="4000" dirty="0" smtClean="0"/>
              <a:t> </a:t>
            </a:r>
            <a:r>
              <a:rPr lang="ru-RU" sz="4000" dirty="0"/>
              <a:t>за </a:t>
            </a:r>
            <a:r>
              <a:rPr lang="ru-RU" sz="4000" dirty="0" smtClean="0"/>
              <a:t>внимание  ♡</a:t>
            </a:r>
            <a:endParaRPr lang="ru-RU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2743200"/>
            <a:ext cx="6019799" cy="4343400"/>
          </a:xfrm>
        </p:spPr>
      </p:pic>
    </p:spTree>
    <p:extLst>
      <p:ext uri="{BB962C8B-B14F-4D97-AF65-F5344CB8AC3E}">
        <p14:creationId xmlns:p14="http://schemas.microsoft.com/office/powerpoint/2010/main" val="26176748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371600"/>
            <a:ext cx="5010119" cy="4114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676400"/>
            <a:ext cx="3352801" cy="365759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600" dirty="0">
                <a:solidFill>
                  <a:schemeClr val="tx1"/>
                </a:solidFill>
              </a:rPr>
              <a:t>История острова Кижи уходит в глубокую древность. Предками современных кижан были славяне-новгородцы. В X-XI веках они начали осваивать северные края, заселенные прибалтийско-финскими племенами корелой и весью. Напоминанием об этих поселениях являются сохранившиеся до настоящего времени названия соседних с островом Кижи деревень: Корба, Кургеницы, Конда, Лахта</a:t>
            </a:r>
            <a:r>
              <a:rPr lang="ru-RU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917396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752600"/>
            <a:ext cx="4853051" cy="4038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914400"/>
            <a:ext cx="3048001" cy="39243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  Название острова Кижи тоже имеет прибалтийско-финское происхождение. Существуют два варианта его объяснения: </a:t>
            </a:r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>
                <a:solidFill>
                  <a:schemeClr val="tx1"/>
                </a:solidFill>
              </a:rPr>
              <a:t>) Кижи </a:t>
            </a:r>
            <a:r>
              <a:rPr lang="ru-RU" dirty="0"/>
              <a:t>- от карельского слова «кижат» - «игрища». В древности на острове находилось языческое святилище, где устраивались ритуальные жертвоприношения, </a:t>
            </a:r>
            <a:r>
              <a:rPr lang="ru-RU" dirty="0" smtClean="0"/>
              <a:t>сопровождаемые </a:t>
            </a:r>
            <a:r>
              <a:rPr lang="ru-RU" dirty="0"/>
              <a:t>обрядовыми песнями и плясками.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) От карельского «кииджи» -«водный мох». </a:t>
            </a:r>
          </a:p>
        </p:txBody>
      </p:sp>
    </p:spTree>
    <p:extLst>
      <p:ext uri="{BB962C8B-B14F-4D97-AF65-F5344CB8AC3E}">
        <p14:creationId xmlns:p14="http://schemas.microsoft.com/office/powerpoint/2010/main" val="910736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838200"/>
            <a:ext cx="6347714" cy="48006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 Древняя история Кижей в период с XI по XV века была частью истории Новгорода - крупного политического, экономического и культурного центра северных славян. Влияние Новгорода способствовало христианизации северного края, причем нередко церкви и часовни ставились на местах древних языческих капищ. В 1478 году все новгородские владения вошли в состав набравшего силу Московского государства. Древняя история Кижей в период с XI по XV века была частью истории Новгорода - крупного политического, экономического и культурного центра северных славян. Влияние Новгорода способствовало христианизации северного края, причем нередко церкви и часовни ставились на местах древних языческих капищ. В 1478 году все новгородские владения вошли в состав набравшего силу Московского государства. </a:t>
            </a:r>
          </a:p>
        </p:txBody>
      </p:sp>
    </p:spTree>
    <p:extLst>
      <p:ext uri="{BB962C8B-B14F-4D97-AF65-F5344CB8AC3E}">
        <p14:creationId xmlns:p14="http://schemas.microsoft.com/office/powerpoint/2010/main" val="12329318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3" b="9623"/>
          <a:stretch>
            <a:fillRect/>
          </a:stretch>
        </p:blipFill>
        <p:spPr>
          <a:xfrm>
            <a:off x="685800" y="631371"/>
            <a:ext cx="6781800" cy="5017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7819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09600"/>
            <a:ext cx="6423913" cy="54317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Земли острова Кижи и его ближайших окрестностей входили в состав Обонежской пятины и являлись центром Спасо-Кижского погоста, территория которого охватывала южную часть Заонежского полуострова.После присоединения новгородских земель к Москве было сделано их описание и составлены так называемые «Писцовые книги». «Погост Спасской в Кижах» впервые упоминается в 1563 году, поскольку более ранние документы не сохранились. Земли острова Кижи и его ближайших окрестностей входили в состав Обонежской пятины и являлись центром Спасо-Кижского погоста, территория которого охватывала южную часть Заонежского полуострова.После присоединения новгородских земель к Москве было сделано их описание и составлены так называемые «Писцовые книги». «Погост Спасской в Кижах» впервые упоминается в 1563 году, поскольку более ранние документы не сохранились. </a:t>
            </a:r>
          </a:p>
        </p:txBody>
      </p:sp>
    </p:spTree>
    <p:extLst>
      <p:ext uri="{BB962C8B-B14F-4D97-AF65-F5344CB8AC3E}">
        <p14:creationId xmlns:p14="http://schemas.microsoft.com/office/powerpoint/2010/main" val="250225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685800"/>
            <a:ext cx="5083506" cy="51030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669502"/>
            <a:ext cx="2790182" cy="58096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На острове Кижи в 1582 году время было 12 деревень. Основными занятиями жителей всех поселений были земледелие и рыболовство. В писцовой книге 1582 года впервые упоминаются и храмы: «Погост Спасский в Кижах на Онеге озере» и церковь «Покров Святой Богородицы». Эти храмы не сохранились. Современные церкви возведены на месте прежних церквей, сгоревших в конце XVII века от удара молнии во время грозы. На острове Кижи в 1582 году время было 12 деревень. Основными занятиями жителей всех поселений были земледелие и рыболовство. В писцовой книге 1582 года впервые упоминаются и храмы: «Погост Спасский в Кижах на Онеге озере» и церковь «Покров Святой Богородицы». Эти храмы не сохранились. Современные церкви возведены на месте прежних церквей, сгоревших в конце XVII века от удара молнии во время грозы. </a:t>
            </a:r>
          </a:p>
        </p:txBody>
      </p:sp>
    </p:spTree>
    <p:extLst>
      <p:ext uri="{BB962C8B-B14F-4D97-AF65-F5344CB8AC3E}">
        <p14:creationId xmlns:p14="http://schemas.microsoft.com/office/powerpoint/2010/main" val="344560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295400"/>
            <a:ext cx="3886200" cy="52578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838200"/>
            <a:ext cx="2790182" cy="47244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/>
              <a:t> В XVI веке в окрестностях острова Кижи существовали еще две приходских церкви. В непосредственной близости от острова Кижи, на острове Большом Климецком, располагался Клименецкий монастырь, основанный в XVI веке. Постепенно, по мере возникновения новых деревень, образовывались новые приходы и строились новые церкви. К началу XVIII века было уже 12 приходских храмов. В XVI веке в окрестностях острова Кижи существовали еще две приходских церкви. В непосредственной близости от острова Кижи, на острове Большом Климецком, располагался Клименецкий монастырь, основанный в XVI веке. Постепенно, по мере возникновения новых деревень, образовывались новые приходы и строились новые церкви. К началу XVIII века было уже 12 приходских храмов. </a:t>
            </a:r>
          </a:p>
        </p:txBody>
      </p:sp>
    </p:spTree>
    <p:extLst>
      <p:ext uri="{BB962C8B-B14F-4D97-AF65-F5344CB8AC3E}">
        <p14:creationId xmlns:p14="http://schemas.microsoft.com/office/powerpoint/2010/main" val="79845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609600"/>
            <a:ext cx="6347714" cy="54317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В </a:t>
            </a:r>
            <a:r>
              <a:rPr lang="ru-RU" dirty="0"/>
              <a:t>XVIII веке, после упразднения погостов как территориальных единиц, из ближайших к острову Кижи земель, была образована Кижская волость Петрозаводского уезда Олонецкой губернии. В XVIII веке, после упразднения погостов как территориальных единиц, из ближайших к острову Кижи земель, была образована Кижская волость Петрозаводского уезда Олонецкой </a:t>
            </a:r>
            <a:r>
              <a:rPr lang="ru-RU" dirty="0" smtClean="0"/>
              <a:t>губернии.</a:t>
            </a:r>
          </a:p>
          <a:p>
            <a:r>
              <a:rPr lang="ru-RU" dirty="0"/>
              <a:t> В конце XIX века Кижская волость состояла из 47 ближайших к острову Кижи деревень, расположенных по берегам северо-западного берега Климецкого острова, на островах Кижи, Волкостров, Еглов и Рогачев, в которых крестьянствовали, занимались ремеслом, ловили рыбу 2555 человек. На острове Кижи находилось 9 деревень. Территория церковного прихода совпадала в это время с административными границами Кижской волости. В конце XIX века Кижская волость состояла из 47 ближайших к острову Кижи деревень, расположенных по берегам северо-западного берега Климецкого острова, на островах Кижи, Волкостров, Еглов и Рогачев, в которых крестьянствовали, занимались ремеслом, ловили рыбу 2555 человек. На острове Кижи находилось 9 деревень. Территория церковного прихода совпадала в это время с административными границами Кижской волости. </a:t>
            </a:r>
          </a:p>
        </p:txBody>
      </p:sp>
    </p:spTree>
    <p:extLst>
      <p:ext uri="{BB962C8B-B14F-4D97-AF65-F5344CB8AC3E}">
        <p14:creationId xmlns:p14="http://schemas.microsoft.com/office/powerpoint/2010/main" val="23607114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anded Edg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106</TotalTime>
  <Words>919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Facet</vt:lpstr>
      <vt:lpstr>Тема: «Кижи»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Кижи - небольшой островок, затерянный в Онежском озере. Карелия - край величественной природы, край озер, болот, больших и малых рек, дремучих лесов. Ушедшие поколения этой суровой земли русского Севера оставили удивительные памятники древней культуры и зодчества. </vt:lpstr>
      <vt:lpstr>Спасибо за внимание  ♡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Ньы Куинь</dc:creator>
  <cp:lastModifiedBy>fgos310-11</cp:lastModifiedBy>
  <cp:revision>12</cp:revision>
  <dcterms:created xsi:type="dcterms:W3CDTF">2006-08-16T00:00:00Z</dcterms:created>
  <dcterms:modified xsi:type="dcterms:W3CDTF">2019-12-16T12:03:33Z</dcterms:modified>
</cp:coreProperties>
</file>