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 varScale="1">
        <p:scale>
          <a:sx n="64" d="100"/>
          <a:sy n="64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FE057-F254-41C8-BD08-C441558943BF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A2F19-A2B0-442D-8960-CF28DC6631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429000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ЛЕСНЫЕ ЯГОДЫ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371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логопед Малышева К.А.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229600" cy="4525963"/>
          </a:xfrm>
        </p:spPr>
        <p:txBody>
          <a:bodyPr/>
          <a:lstStyle/>
          <a:p>
            <a:r>
              <a:rPr lang="ru-RU" sz="5400" dirty="0" smtClean="0"/>
              <a:t>Эту ягодку найдете</a:t>
            </a:r>
          </a:p>
          <a:p>
            <a:r>
              <a:rPr lang="ru-RU" sz="5400" dirty="0" smtClean="0"/>
              <a:t>Не в саду, а на болоте.</a:t>
            </a:r>
          </a:p>
          <a:p>
            <a:r>
              <a:rPr lang="ru-RU" sz="5400" dirty="0" smtClean="0"/>
              <a:t>Круглая, как пуговка,</a:t>
            </a:r>
          </a:p>
          <a:p>
            <a:r>
              <a:rPr lang="ru-RU" sz="5400" dirty="0" smtClean="0"/>
              <a:t>Красненькая... </a:t>
            </a:r>
          </a:p>
          <a:p>
            <a:endParaRPr lang="ru-RU" dirty="0"/>
          </a:p>
        </p:txBody>
      </p:sp>
      <p:pic>
        <p:nvPicPr>
          <p:cNvPr id="4" name="Рисунок 3" descr="img_29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6149" y="3356992"/>
            <a:ext cx="4660243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229600" cy="4525963"/>
          </a:xfrm>
        </p:spPr>
        <p:txBody>
          <a:bodyPr/>
          <a:lstStyle/>
          <a:p>
            <a:r>
              <a:rPr lang="ru-RU" sz="4800" dirty="0" smtClean="0"/>
              <a:t>Не на шутку, а всерьез</a:t>
            </a:r>
          </a:p>
          <a:p>
            <a:r>
              <a:rPr lang="ru-RU" sz="4800" dirty="0" smtClean="0"/>
              <a:t>Куст колючками оброс.</a:t>
            </a:r>
          </a:p>
          <a:p>
            <a:r>
              <a:rPr lang="ru-RU" sz="4800" dirty="0" smtClean="0"/>
              <a:t>Темных ягодок сорви-ка.</a:t>
            </a:r>
          </a:p>
          <a:p>
            <a:r>
              <a:rPr lang="ru-RU" sz="4800" dirty="0" smtClean="0"/>
              <a:t>Что за кустик?</a:t>
            </a:r>
          </a:p>
          <a:p>
            <a:endParaRPr lang="ru-RU" dirty="0"/>
          </a:p>
        </p:txBody>
      </p:sp>
      <p:pic>
        <p:nvPicPr>
          <p:cNvPr id="4" name="Рисунок 3" descr="651921_egevika1-542185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526471"/>
            <a:ext cx="4361526" cy="4331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72400" cy="452596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Эти ягоды, все знают,</a:t>
            </a:r>
          </a:p>
          <a:p>
            <a:r>
              <a:rPr lang="ru-RU" sz="4800" dirty="0" smtClean="0"/>
              <a:t>Нам лекарство заменяют.</a:t>
            </a:r>
          </a:p>
          <a:p>
            <a:r>
              <a:rPr lang="ru-RU" sz="4800" dirty="0" smtClean="0"/>
              <a:t>Если вы больны ангиной,</a:t>
            </a:r>
          </a:p>
          <a:p>
            <a:r>
              <a:rPr lang="ru-RU" sz="4800" dirty="0" smtClean="0"/>
              <a:t>Пейте на ночь чай с...</a:t>
            </a:r>
          </a:p>
          <a:p>
            <a:endParaRPr lang="ru-RU" dirty="0"/>
          </a:p>
        </p:txBody>
      </p:sp>
      <p:pic>
        <p:nvPicPr>
          <p:cNvPr id="4" name="Рисунок 3" descr="95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5" y="3320988"/>
            <a:ext cx="4716016" cy="3537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r>
              <a:rPr lang="ru-RU" sz="4400" dirty="0" smtClean="0"/>
              <a:t>Много темно-синих бус</a:t>
            </a:r>
          </a:p>
          <a:p>
            <a:r>
              <a:rPr lang="ru-RU" sz="4400" dirty="0" smtClean="0"/>
              <a:t>Кто-то уронил на куст.</a:t>
            </a:r>
          </a:p>
          <a:p>
            <a:r>
              <a:rPr lang="ru-RU" sz="4400" dirty="0" smtClean="0"/>
              <a:t>Их в лукошко собери-ка.</a:t>
            </a:r>
          </a:p>
          <a:p>
            <a:r>
              <a:rPr lang="ru-RU" sz="4400" dirty="0" smtClean="0"/>
              <a:t>Эти бусины —... </a:t>
            </a:r>
          </a:p>
          <a:p>
            <a:endParaRPr lang="ru-RU" dirty="0"/>
          </a:p>
        </p:txBody>
      </p:sp>
      <p:pic>
        <p:nvPicPr>
          <p:cNvPr id="4" name="Рисунок 3" descr="черника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145405"/>
            <a:ext cx="5940152" cy="3712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7772-i_0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404664"/>
            <a:ext cx="7209499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24x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8535755" cy="500141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4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515679" cy="563675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5411187_0_12187_f1b4a593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620688"/>
            <a:ext cx="5612529" cy="589062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19718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4120" y="908720"/>
            <a:ext cx="8114867" cy="539612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linee_1372705844_672x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135932" cy="61261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ЗАГАДКИ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medved-i-malina-774x4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5825" y="1791494"/>
            <a:ext cx="7372350" cy="41433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332656"/>
            <a:ext cx="7211144" cy="5793507"/>
          </a:xfrm>
        </p:spPr>
        <p:txBody>
          <a:bodyPr/>
          <a:lstStyle/>
          <a:p>
            <a:r>
              <a:rPr lang="ru-RU" sz="4800" dirty="0" smtClean="0"/>
              <a:t>Ягодку сорвать легко —</a:t>
            </a:r>
          </a:p>
          <a:p>
            <a:r>
              <a:rPr lang="ru-RU" sz="4800" dirty="0" smtClean="0"/>
              <a:t>Ведь растет невысоко.</a:t>
            </a:r>
          </a:p>
          <a:p>
            <a:r>
              <a:rPr lang="ru-RU" sz="4800" dirty="0" smtClean="0"/>
              <a:t>Под листочки загляни-ка,</a:t>
            </a:r>
          </a:p>
          <a:p>
            <a:r>
              <a:rPr lang="ru-RU" sz="4800" dirty="0" smtClean="0"/>
              <a:t>Там созрела...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645024"/>
            <a:ext cx="6524759" cy="2887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96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ЛЕСНЫЕ ЯГОДЫ</vt:lpstr>
      <vt:lpstr>Слайд 2</vt:lpstr>
      <vt:lpstr>Слайд 3</vt:lpstr>
      <vt:lpstr>Слайд 4</vt:lpstr>
      <vt:lpstr>Слайд 5</vt:lpstr>
      <vt:lpstr>Слайд 6</vt:lpstr>
      <vt:lpstr>Слайд 7</vt:lpstr>
      <vt:lpstr>ЗАГАДКИ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ЯГОДЫ</dc:title>
  <dc:creator>Ксюша</dc:creator>
  <cp:lastModifiedBy>Ксюша</cp:lastModifiedBy>
  <cp:revision>3</cp:revision>
  <dcterms:created xsi:type="dcterms:W3CDTF">2015-10-14T19:15:52Z</dcterms:created>
  <dcterms:modified xsi:type="dcterms:W3CDTF">2015-10-14T19:37:50Z</dcterms:modified>
</cp:coreProperties>
</file>