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7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58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4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022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0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8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8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85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80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30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3024F-0F74-4D52-A789-B0F043ABD38F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E40A4-1CEC-4E25-BF90-72B50443C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71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замены переменных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Цель: изучить основные методы, применяемые при вычислении неопределенных интегралов.</a:t>
            </a:r>
          </a:p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Изучить метод непосредственного интегрирования</a:t>
            </a:r>
          </a:p>
          <a:p>
            <a:r>
              <a:rPr lang="ru-RU" dirty="0" smtClean="0"/>
              <a:t>Освоить интегрирование внесением под знак дифференциала</a:t>
            </a:r>
          </a:p>
          <a:p>
            <a:r>
              <a:rPr lang="ru-RU" dirty="0" smtClean="0"/>
              <a:t>Приобрести навыки интегрирования заменой переменной в неопределенном интеграле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314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основных интегралов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9" t="23616" r="17960" b="24687"/>
          <a:stretch/>
        </p:blipFill>
        <p:spPr bwMode="auto">
          <a:xfrm>
            <a:off x="711200" y="1484784"/>
            <a:ext cx="7823200" cy="477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388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2" t="13037" r="18536" b="25109"/>
          <a:stretch/>
        </p:blipFill>
        <p:spPr bwMode="auto">
          <a:xfrm>
            <a:off x="263236" y="203199"/>
            <a:ext cx="8016668" cy="665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3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016127"/>
              </p:ext>
            </p:extLst>
          </p:nvPr>
        </p:nvGraphicFramePr>
        <p:xfrm>
          <a:off x="665820" y="1813"/>
          <a:ext cx="7812360" cy="7457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Точечный рисунок" r:id="rId3" imgW="6505622" imgH="3657627" progId="Paint.Picture">
                  <p:embed/>
                </p:oleObj>
              </mc:Choice>
              <mc:Fallback>
                <p:oleObj name="Точечный рисунок" r:id="rId3" imgW="6505622" imgH="3657627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6250" t="14201" r="19583" b="26036"/>
                      <a:stretch>
                        <a:fillRect/>
                      </a:stretch>
                    </p:blipFill>
                    <p:spPr bwMode="auto">
                      <a:xfrm>
                        <a:off x="665820" y="1813"/>
                        <a:ext cx="7812360" cy="74572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6964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9507911"/>
              </p:ext>
            </p:extLst>
          </p:nvPr>
        </p:nvGraphicFramePr>
        <p:xfrm>
          <a:off x="449796" y="0"/>
          <a:ext cx="8244408" cy="8005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Точечный рисунок" r:id="rId3" imgW="6505622" imgH="3657627" progId="Paint.Picture">
                  <p:embed/>
                </p:oleObj>
              </mc:Choice>
              <mc:Fallback>
                <p:oleObj name="Точечный рисунок" r:id="rId3" imgW="6505622" imgH="365762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6250" t="13017" r="19583" b="26036"/>
                      <a:stretch>
                        <a:fillRect/>
                      </a:stretch>
                    </p:blipFill>
                    <p:spPr bwMode="auto">
                      <a:xfrm>
                        <a:off x="449796" y="0"/>
                        <a:ext cx="8244408" cy="80050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7217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8806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288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90481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38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Изображение Paintbrush</vt:lpstr>
      <vt:lpstr>Метод замены переменных</vt:lpstr>
      <vt:lpstr>Таблица основных интегралов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замены переменных</dc:title>
  <dc:creator>DM</dc:creator>
  <cp:lastModifiedBy>DM</cp:lastModifiedBy>
  <cp:revision>3</cp:revision>
  <dcterms:created xsi:type="dcterms:W3CDTF">2018-12-10T06:56:37Z</dcterms:created>
  <dcterms:modified xsi:type="dcterms:W3CDTF">2018-12-10T07:52:09Z</dcterms:modified>
</cp:coreProperties>
</file>