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9" r:id="rId3"/>
    <p:sldId id="258" r:id="rId4"/>
    <p:sldId id="260" r:id="rId5"/>
    <p:sldId id="261" r:id="rId6"/>
    <p:sldId id="262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1344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DB8A90CF-EDE5-41B2-837A-2007704B1BDE}" type="datetimeFigureOut">
              <a:rPr lang="ru-RU" smtClean="0"/>
              <a:t>15.02.2017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50D74ABF-4AC5-4BCD-AE4E-0C669453910B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B8A90CF-EDE5-41B2-837A-2007704B1BDE}" type="datetimeFigureOut">
              <a:rPr lang="ru-RU" smtClean="0"/>
              <a:t>15.02.2017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0D74ABF-4AC5-4BCD-AE4E-0C669453910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DB8A90CF-EDE5-41B2-837A-2007704B1BDE}" type="datetimeFigureOut">
              <a:rPr lang="ru-RU" smtClean="0"/>
              <a:t>15.02.2017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0D74ABF-4AC5-4BCD-AE4E-0C669453910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B8A90CF-EDE5-41B2-837A-2007704B1BDE}" type="datetimeFigureOut">
              <a:rPr lang="ru-RU" smtClean="0"/>
              <a:t>15.02.2017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0D74ABF-4AC5-4BCD-AE4E-0C669453910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DB8A90CF-EDE5-41B2-837A-2007704B1BDE}" type="datetimeFigureOut">
              <a:rPr lang="ru-RU" smtClean="0"/>
              <a:t>15.02.2017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50D74ABF-4AC5-4BCD-AE4E-0C669453910B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B8A90CF-EDE5-41B2-837A-2007704B1BDE}" type="datetimeFigureOut">
              <a:rPr lang="ru-RU" smtClean="0"/>
              <a:t>15.02.2017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0D74ABF-4AC5-4BCD-AE4E-0C669453910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B8A90CF-EDE5-41B2-837A-2007704B1BDE}" type="datetimeFigureOut">
              <a:rPr lang="ru-RU" smtClean="0"/>
              <a:t>15.02.2017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0D74ABF-4AC5-4BCD-AE4E-0C669453910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B8A90CF-EDE5-41B2-837A-2007704B1BDE}" type="datetimeFigureOut">
              <a:rPr lang="ru-RU" smtClean="0"/>
              <a:t>15.02.2017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0D74ABF-4AC5-4BCD-AE4E-0C669453910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DB8A90CF-EDE5-41B2-837A-2007704B1BDE}" type="datetimeFigureOut">
              <a:rPr lang="ru-RU" smtClean="0"/>
              <a:t>15.02.2017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0D74ABF-4AC5-4BCD-AE4E-0C669453910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B8A90CF-EDE5-41B2-837A-2007704B1BDE}" type="datetimeFigureOut">
              <a:rPr lang="ru-RU" smtClean="0"/>
              <a:t>15.02.2017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0D74ABF-4AC5-4BCD-AE4E-0C669453910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B8A90CF-EDE5-41B2-837A-2007704B1BDE}" type="datetimeFigureOut">
              <a:rPr lang="ru-RU" smtClean="0"/>
              <a:t>15.02.2017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0D74ABF-4AC5-4BCD-AE4E-0C669453910B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DB8A90CF-EDE5-41B2-837A-2007704B1BDE}" type="datetimeFigureOut">
              <a:rPr lang="ru-RU" smtClean="0"/>
              <a:t>15.02.2017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50D74ABF-4AC5-4BCD-AE4E-0C669453910B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57488" y="857232"/>
            <a:ext cx="6000792" cy="2868168"/>
          </a:xfrm>
        </p:spPr>
        <p:txBody>
          <a:bodyPr/>
          <a:lstStyle/>
          <a:p>
            <a:r>
              <a:rPr lang="ru-RU" sz="4800" dirty="0" smtClean="0"/>
              <a:t>Миколас Вайткус</a:t>
            </a:r>
            <a:br>
              <a:rPr lang="ru-RU" sz="4800" dirty="0" smtClean="0"/>
            </a:br>
            <a:r>
              <a:rPr lang="ru-RU" sz="16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Презентацию подготовила</a:t>
            </a:r>
            <a:br>
              <a:rPr lang="ru-RU" sz="16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sz="1600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Дидора</a:t>
            </a:r>
            <a:r>
              <a:rPr lang="ru-RU" sz="160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Александра,</a:t>
            </a: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smtClean="0">
                <a:solidFill>
                  <a:srgbClr val="C00000"/>
                </a:solidFill>
              </a:rPr>
              <a:t>Ученица 8А класса.</a:t>
            </a:r>
            <a:endParaRPr lang="ru-RU" sz="1600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 flipH="1" flipV="1">
            <a:off x="7000859" y="2500306"/>
            <a:ext cx="45719" cy="71438"/>
          </a:xfrm>
        </p:spPr>
        <p:txBody>
          <a:bodyPr>
            <a:normAutofit fontScale="62500" lnSpcReduction="20000"/>
          </a:bodyPr>
          <a:lstStyle/>
          <a:p>
            <a:r>
              <a:rPr lang="ru-RU" sz="800" dirty="0" smtClean="0"/>
              <a:t>т</a:t>
            </a:r>
            <a:endParaRPr lang="ru-RU" sz="800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357166"/>
            <a:ext cx="7858180" cy="1071570"/>
          </a:xfrm>
        </p:spPr>
        <p:txBody>
          <a:bodyPr>
            <a:normAutofit fontScale="90000"/>
          </a:bodyPr>
          <a:lstStyle/>
          <a:p>
            <a:pPr algn="l"/>
            <a:r>
              <a:rPr lang="ru-RU" sz="4000" dirty="0" smtClean="0"/>
              <a:t>Немного о литовском писателе</a:t>
            </a:r>
            <a:r>
              <a:rPr lang="ru-RU" sz="4400" dirty="0" smtClean="0"/>
              <a:t/>
            </a:r>
            <a:br>
              <a:rPr lang="ru-RU" sz="4400" dirty="0" smtClean="0"/>
            </a:br>
            <a:r>
              <a:rPr lang="ru-RU" dirty="0" smtClean="0"/>
              <a:t>  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00034" y="3857628"/>
            <a:ext cx="7291446" cy="2357430"/>
          </a:xfrm>
        </p:spPr>
        <p:txBody>
          <a:bodyPr>
            <a:normAutofit/>
          </a:bodyPr>
          <a:lstStyle/>
          <a:p>
            <a:pPr algn="l"/>
            <a:r>
              <a:rPr lang="ru-RU" sz="2400" dirty="0" smtClean="0"/>
              <a:t>Дата рождения:           27 октября</a:t>
            </a:r>
          </a:p>
          <a:p>
            <a:pPr algn="l"/>
            <a:r>
              <a:rPr lang="ru-RU" sz="2400" dirty="0" smtClean="0"/>
              <a:t>Место рождения :        Гаргждай</a:t>
            </a:r>
          </a:p>
          <a:p>
            <a:pPr algn="l"/>
            <a:r>
              <a:rPr lang="ru-RU" sz="2400" dirty="0" smtClean="0"/>
              <a:t>Дата смерти:               20 мая 1973 (89 лет)</a:t>
            </a:r>
          </a:p>
          <a:p>
            <a:pPr algn="l"/>
            <a:r>
              <a:rPr lang="ru-RU" sz="2400" dirty="0" smtClean="0"/>
              <a:t>Род деятельности:       поэт, драматург</a:t>
            </a:r>
          </a:p>
          <a:p>
            <a:pPr algn="l"/>
            <a:r>
              <a:rPr lang="ru-RU" sz="2400" dirty="0" smtClean="0"/>
              <a:t>Язык произведений:     Литовский язык</a:t>
            </a:r>
          </a:p>
          <a:p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642910" y="1928802"/>
            <a:ext cx="664373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err="1"/>
              <a:t>Ми́колас</a:t>
            </a:r>
            <a:r>
              <a:rPr lang="ru-RU" sz="2400" b="1" dirty="0"/>
              <a:t> </a:t>
            </a:r>
            <a:r>
              <a:rPr lang="ru-RU" sz="2400" b="1" dirty="0" err="1"/>
              <a:t>Ва́йткус</a:t>
            </a:r>
            <a:r>
              <a:rPr lang="ru-RU" sz="2400" dirty="0"/>
              <a:t>  — </a:t>
            </a:r>
            <a:r>
              <a:rPr lang="ru-RU" sz="2400" dirty="0" smtClean="0"/>
              <a:t>литовский поэт</a:t>
            </a:r>
            <a:r>
              <a:rPr lang="ru-RU" sz="2400" dirty="0"/>
              <a:t> и драматург, католический священник.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00" y="285728"/>
            <a:ext cx="6255488" cy="928693"/>
          </a:xfrm>
        </p:spPr>
        <p:txBody>
          <a:bodyPr/>
          <a:lstStyle/>
          <a:p>
            <a:r>
              <a:rPr lang="ru-RU" sz="4400" dirty="0" smtClean="0"/>
              <a:t>Миколас Вайткус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072330" y="2357430"/>
            <a:ext cx="249958" cy="291077"/>
          </a:xfrm>
        </p:spPr>
        <p:txBody>
          <a:bodyPr>
            <a:normAutofit/>
          </a:bodyPr>
          <a:lstStyle/>
          <a:p>
            <a:r>
              <a:rPr lang="ru-RU" sz="800" dirty="0" smtClean="0"/>
              <a:t>т</a:t>
            </a:r>
            <a:endParaRPr lang="ru-RU" sz="800" dirty="0"/>
          </a:p>
        </p:txBody>
      </p:sp>
      <p:pic>
        <p:nvPicPr>
          <p:cNvPr id="4" name="Picture 2" descr="VaitkusMykola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85918" y="1285860"/>
            <a:ext cx="4929222" cy="5572140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7242048" cy="928694"/>
          </a:xfrm>
        </p:spPr>
        <p:txBody>
          <a:bodyPr>
            <a:normAutofit/>
          </a:bodyPr>
          <a:lstStyle/>
          <a:p>
            <a:pPr algn="ctr"/>
            <a:r>
              <a:rPr lang="ru-RU" sz="4800" dirty="0" smtClean="0"/>
              <a:t>Биография</a:t>
            </a:r>
            <a:endParaRPr lang="ru-RU" sz="48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14282" y="1785926"/>
            <a:ext cx="385762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Учился в прогимназии в </a:t>
            </a:r>
            <a:r>
              <a:rPr lang="ru-RU" sz="2400" dirty="0" smtClean="0"/>
              <a:t>Паланге. Продолжил </a:t>
            </a:r>
            <a:r>
              <a:rPr lang="ru-RU" sz="2400" dirty="0"/>
              <a:t>образование в Санкт-Петербурге в Духовной </a:t>
            </a:r>
            <a:r>
              <a:rPr lang="ru-RU" sz="2400" dirty="0" smtClean="0"/>
              <a:t>академии.</a:t>
            </a:r>
            <a:endParaRPr lang="ru-RU" sz="2400" dirty="0"/>
          </a:p>
          <a:p>
            <a:r>
              <a:rPr lang="ru-RU" sz="2400" dirty="0"/>
              <a:t>В октябре 1944 году бежал из Литвы. Жил в Австрии, Германии, с 1951 года в США</a:t>
            </a:r>
            <a:r>
              <a:rPr lang="ru-RU" sz="2400" dirty="0" smtClean="0"/>
              <a:t>.</a:t>
            </a:r>
            <a:endParaRPr lang="ru-RU" sz="2400" dirty="0"/>
          </a:p>
        </p:txBody>
      </p:sp>
      <p:sp>
        <p:nvSpPr>
          <p:cNvPr id="16386" name="AutoShape 2" descr="Картинки по запросу миколас вайткус биография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388" name="AutoShape 4" descr="Картинки по запросу миколас вайткус биография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6390" name="Picture 6" descr="Картинки по запросу миколас вайткус биография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57620" y="1571612"/>
            <a:ext cx="3929074" cy="4071966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642918"/>
            <a:ext cx="7242048" cy="857232"/>
          </a:xfrm>
        </p:spPr>
        <p:txBody>
          <a:bodyPr>
            <a:noAutofit/>
          </a:bodyPr>
          <a:lstStyle/>
          <a:p>
            <a:pPr algn="ctr"/>
            <a:r>
              <a:rPr lang="ru-RU" sz="4400" dirty="0" smtClean="0"/>
              <a:t>Творчество</a:t>
            </a:r>
            <a:br>
              <a:rPr lang="ru-RU" sz="4400" dirty="0" smtClean="0"/>
            </a:br>
            <a:endParaRPr lang="ru-RU" sz="44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42844" y="1071546"/>
            <a:ext cx="4214842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Первое стихотворение опубликовал в </a:t>
            </a:r>
            <a:r>
              <a:rPr lang="ru-RU" sz="2400" u="sng" dirty="0"/>
              <a:t>1896 году</a:t>
            </a:r>
            <a:r>
              <a:rPr lang="ru-RU" sz="2400" dirty="0"/>
              <a:t>. В своей поэзии Вайткус — </a:t>
            </a:r>
            <a:r>
              <a:rPr lang="ru-RU" sz="2400" u="sng" dirty="0"/>
              <a:t>лирик</a:t>
            </a:r>
            <a:r>
              <a:rPr lang="ru-RU" sz="2400" dirty="0"/>
              <a:t>, ограничивающийся </a:t>
            </a:r>
            <a:r>
              <a:rPr lang="ru-RU" sz="2400" dirty="0" smtClean="0"/>
              <a:t>узким кругом</a:t>
            </a:r>
            <a:r>
              <a:rPr lang="ru-RU" sz="2400" dirty="0"/>
              <a:t> индивидуальных переживаний. В </a:t>
            </a:r>
            <a:r>
              <a:rPr lang="ru-RU" sz="2400" dirty="0" smtClean="0"/>
              <a:t>творчестве</a:t>
            </a:r>
            <a:r>
              <a:rPr lang="ru-RU" sz="2400" dirty="0"/>
              <a:t> </a:t>
            </a:r>
            <a:r>
              <a:rPr lang="ru-RU" sz="2400" dirty="0" err="1"/>
              <a:t>Вайткуса</a:t>
            </a:r>
            <a:r>
              <a:rPr lang="ru-RU" sz="2400" dirty="0"/>
              <a:t> также сильны </a:t>
            </a:r>
            <a:r>
              <a:rPr lang="ru-RU" sz="2400" u="sng" dirty="0"/>
              <a:t>религиозные</a:t>
            </a:r>
            <a:r>
              <a:rPr lang="ru-RU" sz="2400" dirty="0"/>
              <a:t> элементы. </a:t>
            </a:r>
            <a:r>
              <a:rPr lang="ru-RU" sz="2400" dirty="0" smtClean="0"/>
              <a:t>Вайткус был</a:t>
            </a:r>
            <a:r>
              <a:rPr lang="ru-RU" sz="2400" dirty="0"/>
              <a:t> одним из наиболее талантливых представителей литовского «национального романтизма</a:t>
            </a:r>
            <a:r>
              <a:rPr lang="ru-RU" sz="2400" dirty="0" smtClean="0"/>
              <a:t>».</a:t>
            </a:r>
            <a:endParaRPr lang="ru-RU" sz="2400" dirty="0"/>
          </a:p>
        </p:txBody>
      </p:sp>
      <p:pic>
        <p:nvPicPr>
          <p:cNvPr id="19458" name="Picture 2" descr="Картинки по запросу Творчество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0" y="1571612"/>
            <a:ext cx="3571900" cy="3857652"/>
          </a:xfrm>
          <a:prstGeom prst="rect">
            <a:avLst/>
          </a:prstGeom>
          <a:noFill/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2214554"/>
            <a:ext cx="7242048" cy="1143000"/>
          </a:xfrm>
        </p:spPr>
        <p:txBody>
          <a:bodyPr>
            <a:normAutofit/>
          </a:bodyPr>
          <a:lstStyle/>
          <a:p>
            <a:pPr algn="ctr"/>
            <a:r>
              <a:rPr lang="ru-RU" sz="4800" dirty="0" smtClean="0"/>
              <a:t>Спасибо за внимание</a:t>
            </a:r>
            <a:endParaRPr lang="ru-RU" sz="4800" dirty="0"/>
          </a:p>
        </p:txBody>
      </p:sp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83</TotalTime>
  <Words>52</Words>
  <Application>Microsoft Office PowerPoint</Application>
  <PresentationFormat>Экран (4:3)</PresentationFormat>
  <Paragraphs>17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0" baseType="lpstr">
      <vt:lpstr>Trebuchet MS</vt:lpstr>
      <vt:lpstr>Wingdings</vt:lpstr>
      <vt:lpstr>Wingdings 2</vt:lpstr>
      <vt:lpstr>Изящная</vt:lpstr>
      <vt:lpstr>Миколас Вайткус Презентацию подготовила Дидора Александра, Ученица 8А класса.</vt:lpstr>
      <vt:lpstr>Немного о литовском писателе   </vt:lpstr>
      <vt:lpstr>Миколас Вайткус</vt:lpstr>
      <vt:lpstr>Биография</vt:lpstr>
      <vt:lpstr>Творчество </vt:lpstr>
      <vt:lpstr>Спасибо за внимание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Миколас Вайткус</dc:title>
  <dc:creator>ASUS</dc:creator>
  <cp:lastModifiedBy>Teacher</cp:lastModifiedBy>
  <cp:revision>10</cp:revision>
  <dcterms:created xsi:type="dcterms:W3CDTF">2017-02-13T18:22:39Z</dcterms:created>
  <dcterms:modified xsi:type="dcterms:W3CDTF">2017-02-15T09:05:39Z</dcterms:modified>
</cp:coreProperties>
</file>