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1" r:id="rId3"/>
    <p:sldId id="259" r:id="rId4"/>
    <p:sldId id="260" r:id="rId5"/>
    <p:sldId id="267" r:id="rId6"/>
    <p:sldId id="262" r:id="rId7"/>
    <p:sldId id="263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50296E-6A80-4C1A-8219-7F007CA204C0}" type="doc">
      <dgm:prSet loTypeId="urn:microsoft.com/office/officeart/2005/8/layout/radial5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53F8A32D-F144-4D68-99A8-AB8044FBD563}">
      <dgm:prSet phldrT="[Текст]" custT="1"/>
      <dgm:spPr/>
      <dgm:t>
        <a:bodyPr/>
        <a:lstStyle/>
        <a:p>
          <a:r>
            <a:rPr lang="ru-RU" sz="1600" b="1" dirty="0">
              <a:ln/>
              <a:latin typeface="Times New Roman" pitchFamily="18" charset="0"/>
              <a:cs typeface="Times New Roman" pitchFamily="18" charset="0"/>
            </a:rPr>
            <a:t>моя комната</a:t>
          </a:r>
        </a:p>
        <a:p>
          <a:r>
            <a:rPr lang="en-US" sz="1600" b="1" dirty="0">
              <a:ln/>
              <a:latin typeface="Times New Roman" pitchFamily="18" charset="0"/>
              <a:cs typeface="Times New Roman" pitchFamily="18" charset="0"/>
            </a:rPr>
            <a:t>My room</a:t>
          </a:r>
          <a:endParaRPr lang="ru-RU" sz="1600" b="1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FA0B79A0-C849-480D-8280-B7D02EB43F02}" type="parTrans" cxnId="{29F00F5B-9427-411E-BA46-8ECA9C4CDE55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73519B0F-4B88-461C-9EF4-EC2C1EF32E81}" type="sibTrans" cxnId="{29F00F5B-9427-411E-BA46-8ECA9C4CDE55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F9856939-2137-45FC-80AA-3E207992326F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>
              <a:ln/>
              <a:latin typeface="Times New Roman" pitchFamily="18" charset="0"/>
              <a:cs typeface="Times New Roman" pitchFamily="18" charset="0"/>
            </a:rPr>
            <a:t>предметы мебели</a:t>
          </a:r>
          <a:endParaRPr lang="en-US" sz="1400" dirty="0">
            <a:ln/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>
              <a:ln/>
              <a:latin typeface="Times New Roman" pitchFamily="18" charset="0"/>
              <a:cs typeface="Times New Roman" pitchFamily="18" charset="0"/>
            </a:rPr>
            <a:t>a piece of furniture</a:t>
          </a:r>
          <a:endParaRPr lang="ru-RU" sz="1400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71BAFE44-79C3-4E7F-B010-0C5035385FF8}" type="parTrans" cxnId="{E2173709-F175-4B77-9D05-2B43FB63511F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79623893-F6AD-4739-8DC0-9E10255D6BA7}" type="sibTrans" cxnId="{E2173709-F175-4B77-9D05-2B43FB63511F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58AF880B-B68D-4B3E-B0C6-96FE1C107A1B}">
      <dgm:prSet phldrT="[Текст]" custT="1"/>
      <dgm:spPr/>
      <dgm:t>
        <a:bodyPr/>
        <a:lstStyle/>
        <a:p>
          <a:r>
            <a:rPr lang="ru-RU" sz="1400" dirty="0">
              <a:ln/>
              <a:latin typeface="Times New Roman" pitchFamily="18" charset="0"/>
              <a:cs typeface="Times New Roman" pitchFamily="18" charset="0"/>
            </a:rPr>
            <a:t>описание</a:t>
          </a:r>
          <a:endParaRPr lang="en-US" sz="1400" dirty="0">
            <a:ln/>
            <a:latin typeface="Times New Roman" pitchFamily="18" charset="0"/>
            <a:cs typeface="Times New Roman" pitchFamily="18" charset="0"/>
          </a:endParaRPr>
        </a:p>
        <a:p>
          <a:r>
            <a:rPr lang="en-US" sz="1400" dirty="0">
              <a:ln/>
              <a:latin typeface="Times New Roman" pitchFamily="18" charset="0"/>
              <a:cs typeface="Times New Roman" pitchFamily="18" charset="0"/>
            </a:rPr>
            <a:t>description</a:t>
          </a:r>
          <a:endParaRPr lang="ru-RU" sz="1400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B9783C76-E393-4AD1-B8C6-BF4C11BC715C}" type="parTrans" cxnId="{FA9D236B-5BF0-4BDB-B2D9-0B67C67C4B34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A8340970-105C-4028-A507-79FB68FFE807}" type="sibTrans" cxnId="{FA9D236B-5BF0-4BDB-B2D9-0B67C67C4B34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0525FC0A-110F-49AB-95CD-C4B5C049FE08}">
      <dgm:prSet phldrT="[Текст]" custT="1"/>
      <dgm:spPr/>
      <dgm:t>
        <a:bodyPr/>
        <a:lstStyle/>
        <a:p>
          <a:r>
            <a:rPr lang="ru-RU" sz="1400" dirty="0">
              <a:ln/>
              <a:latin typeface="Times New Roman" pitchFamily="18" charset="0"/>
              <a:cs typeface="Times New Roman" pitchFamily="18" charset="0"/>
            </a:rPr>
            <a:t>предлоги места </a:t>
          </a:r>
          <a:endParaRPr lang="en-US" sz="1400" dirty="0">
            <a:ln/>
            <a:latin typeface="Times New Roman" pitchFamily="18" charset="0"/>
            <a:cs typeface="Times New Roman" pitchFamily="18" charset="0"/>
          </a:endParaRPr>
        </a:p>
        <a:p>
          <a:r>
            <a:rPr lang="en-US" sz="1400" dirty="0">
              <a:ln/>
              <a:latin typeface="Times New Roman" pitchFamily="18" charset="0"/>
              <a:cs typeface="Times New Roman" pitchFamily="18" charset="0"/>
            </a:rPr>
            <a:t>prepositions of place</a:t>
          </a:r>
          <a:endParaRPr lang="ru-RU" sz="1400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FA3EBE46-0982-4D28-80E8-1507AB9639E7}" type="parTrans" cxnId="{C71E155D-A724-4B21-9659-0BCA1B22EC07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B0DC56EF-2BD4-4F0F-9642-47A80CBCC143}" type="sibTrans" cxnId="{C71E155D-A724-4B21-9659-0BCA1B22EC07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751E7FC3-4ADE-46E1-A417-702691476F5B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>
              <a:ln/>
              <a:latin typeface="Times New Roman" pitchFamily="18" charset="0"/>
              <a:cs typeface="Times New Roman" pitchFamily="18" charset="0"/>
            </a:rPr>
            <a:t>декоративные элементы</a:t>
          </a:r>
          <a:endParaRPr lang="en-US" sz="1400" dirty="0">
            <a:ln/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400" dirty="0">
              <a:ln/>
              <a:latin typeface="Times New Roman" pitchFamily="18" charset="0"/>
              <a:cs typeface="Times New Roman" pitchFamily="18" charset="0"/>
            </a:rPr>
            <a:t>the decorative elements</a:t>
          </a:r>
          <a:endParaRPr lang="ru-RU" sz="1400" dirty="0">
            <a:ln/>
            <a:latin typeface="Times New Roman" pitchFamily="18" charset="0"/>
            <a:cs typeface="Times New Roman" pitchFamily="18" charset="0"/>
          </a:endParaRPr>
        </a:p>
      </dgm:t>
    </dgm:pt>
    <dgm:pt modelId="{AB169DBE-5008-4106-BF64-419DAA61086F}" type="sibTrans" cxnId="{7A4E547F-B04D-4E02-9F50-8165B1B5A198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A5F2207F-FA32-42DC-90D7-A821327B99F6}" type="parTrans" cxnId="{7A4E547F-B04D-4E02-9F50-8165B1B5A198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gm:t>
    </dgm:pt>
    <dgm:pt modelId="{924AACE8-AB9E-4F9F-B0E1-021112719DF6}" type="pres">
      <dgm:prSet presAssocID="{3A50296E-6A80-4C1A-8219-7F007CA204C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D74274-BE5D-4CF5-A9F5-A17EA0B4F4B2}" type="pres">
      <dgm:prSet presAssocID="{53F8A32D-F144-4D68-99A8-AB8044FBD563}" presName="centerShape" presStyleLbl="node0" presStyleIdx="0" presStyleCnt="1" custScaleX="145251" custScaleY="140064"/>
      <dgm:spPr/>
      <dgm:t>
        <a:bodyPr/>
        <a:lstStyle/>
        <a:p>
          <a:endParaRPr lang="ru-RU"/>
        </a:p>
      </dgm:t>
    </dgm:pt>
    <dgm:pt modelId="{2436A6FA-84A7-4AD6-8DCB-A80DFDC6FD03}" type="pres">
      <dgm:prSet presAssocID="{71BAFE44-79C3-4E7F-B010-0C5035385FF8}" presName="parTrans" presStyleLbl="sibTrans2D1" presStyleIdx="0" presStyleCnt="4"/>
      <dgm:spPr/>
      <dgm:t>
        <a:bodyPr/>
        <a:lstStyle/>
        <a:p>
          <a:endParaRPr lang="ru-RU"/>
        </a:p>
      </dgm:t>
    </dgm:pt>
    <dgm:pt modelId="{A50EB75E-BB26-4CC4-9E03-899B16A6B632}" type="pres">
      <dgm:prSet presAssocID="{71BAFE44-79C3-4E7F-B010-0C5035385FF8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4DAA9244-AAFE-4B46-A2CC-ACBFFDDAFFCE}" type="pres">
      <dgm:prSet presAssocID="{F9856939-2137-45FC-80AA-3E207992326F}" presName="node" presStyleLbl="node1" presStyleIdx="0" presStyleCnt="4" custScaleX="106993" custScaleY="98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1C8893-6D38-401E-AE8A-38AB5D29920F}" type="pres">
      <dgm:prSet presAssocID="{A5F2207F-FA32-42DC-90D7-A821327B99F6}" presName="parTrans" presStyleLbl="sibTrans2D1" presStyleIdx="1" presStyleCnt="4"/>
      <dgm:spPr/>
      <dgm:t>
        <a:bodyPr/>
        <a:lstStyle/>
        <a:p>
          <a:endParaRPr lang="ru-RU"/>
        </a:p>
      </dgm:t>
    </dgm:pt>
    <dgm:pt modelId="{E52D6EF7-FDF6-42CD-B457-E1715800AA5B}" type="pres">
      <dgm:prSet presAssocID="{A5F2207F-FA32-42DC-90D7-A821327B99F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6F643B51-2191-4BD0-8B47-B8D18700DDBC}" type="pres">
      <dgm:prSet presAssocID="{751E7FC3-4ADE-46E1-A417-702691476F5B}" presName="node" presStyleLbl="node1" presStyleIdx="1" presStyleCnt="4" custScaleX="106993" custScaleY="135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EA4D6-0F28-4D81-BDC3-AFF070B8B687}" type="pres">
      <dgm:prSet presAssocID="{B9783C76-E393-4AD1-B8C6-BF4C11BC715C}" presName="parTrans" presStyleLbl="sibTrans2D1" presStyleIdx="2" presStyleCnt="4"/>
      <dgm:spPr/>
      <dgm:t>
        <a:bodyPr/>
        <a:lstStyle/>
        <a:p>
          <a:endParaRPr lang="ru-RU"/>
        </a:p>
      </dgm:t>
    </dgm:pt>
    <dgm:pt modelId="{40CC75CB-1686-4A25-B0C8-CDE56DFF62AA}" type="pres">
      <dgm:prSet presAssocID="{B9783C76-E393-4AD1-B8C6-BF4C11BC715C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0EAF9AA-E743-4292-A269-E003AFB02D01}" type="pres">
      <dgm:prSet presAssocID="{58AF880B-B68D-4B3E-B0C6-96FE1C107A1B}" presName="node" presStyleLbl="node1" presStyleIdx="2" presStyleCnt="4" custScaleX="106993" custScaleY="89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906CF-1FEE-4081-8EB5-2DBF46EEC2E7}" type="pres">
      <dgm:prSet presAssocID="{FA3EBE46-0982-4D28-80E8-1507AB9639E7}" presName="parTrans" presStyleLbl="sibTrans2D1" presStyleIdx="3" presStyleCnt="4"/>
      <dgm:spPr/>
      <dgm:t>
        <a:bodyPr/>
        <a:lstStyle/>
        <a:p>
          <a:endParaRPr lang="ru-RU"/>
        </a:p>
      </dgm:t>
    </dgm:pt>
    <dgm:pt modelId="{A68887E6-ACDC-4CEE-A45C-848135B8E617}" type="pres">
      <dgm:prSet presAssocID="{FA3EBE46-0982-4D28-80E8-1507AB9639E7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FA6733D9-8D85-4502-B6F2-F5A6C01C8B5B}" type="pres">
      <dgm:prSet presAssocID="{0525FC0A-110F-49AB-95CD-C4B5C049FE08}" presName="node" presStyleLbl="node1" presStyleIdx="3" presStyleCnt="4" custScaleX="106993" custScaleY="1432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2F0367-C749-4276-A5E7-B54990D83655}" type="presOf" srcId="{3A50296E-6A80-4C1A-8219-7F007CA204C0}" destId="{924AACE8-AB9E-4F9F-B0E1-021112719DF6}" srcOrd="0" destOrd="0" presId="urn:microsoft.com/office/officeart/2005/8/layout/radial5"/>
    <dgm:cxn modelId="{29F00F5B-9427-411E-BA46-8ECA9C4CDE55}" srcId="{3A50296E-6A80-4C1A-8219-7F007CA204C0}" destId="{53F8A32D-F144-4D68-99A8-AB8044FBD563}" srcOrd="0" destOrd="0" parTransId="{FA0B79A0-C849-480D-8280-B7D02EB43F02}" sibTransId="{73519B0F-4B88-461C-9EF4-EC2C1EF32E81}"/>
    <dgm:cxn modelId="{76AF60D0-093B-48AE-ADD5-972CC415214A}" type="presOf" srcId="{53F8A32D-F144-4D68-99A8-AB8044FBD563}" destId="{2CD74274-BE5D-4CF5-A9F5-A17EA0B4F4B2}" srcOrd="0" destOrd="0" presId="urn:microsoft.com/office/officeart/2005/8/layout/radial5"/>
    <dgm:cxn modelId="{69810B3A-4956-493A-B537-C1A385A52083}" type="presOf" srcId="{751E7FC3-4ADE-46E1-A417-702691476F5B}" destId="{6F643B51-2191-4BD0-8B47-B8D18700DDBC}" srcOrd="0" destOrd="0" presId="urn:microsoft.com/office/officeart/2005/8/layout/radial5"/>
    <dgm:cxn modelId="{061B30F3-D293-4673-8A16-0B5A5D9F835F}" type="presOf" srcId="{F9856939-2137-45FC-80AA-3E207992326F}" destId="{4DAA9244-AAFE-4B46-A2CC-ACBFFDDAFFCE}" srcOrd="0" destOrd="0" presId="urn:microsoft.com/office/officeart/2005/8/layout/radial5"/>
    <dgm:cxn modelId="{9684592B-F403-4069-956A-4543C5720469}" type="presOf" srcId="{0525FC0A-110F-49AB-95CD-C4B5C049FE08}" destId="{FA6733D9-8D85-4502-B6F2-F5A6C01C8B5B}" srcOrd="0" destOrd="0" presId="urn:microsoft.com/office/officeart/2005/8/layout/radial5"/>
    <dgm:cxn modelId="{A7083F28-D121-43AF-BB33-8E9134104584}" type="presOf" srcId="{71BAFE44-79C3-4E7F-B010-0C5035385FF8}" destId="{2436A6FA-84A7-4AD6-8DCB-A80DFDC6FD03}" srcOrd="0" destOrd="0" presId="urn:microsoft.com/office/officeart/2005/8/layout/radial5"/>
    <dgm:cxn modelId="{A1438EB8-0EF2-463C-AA95-ACDABBD56544}" type="presOf" srcId="{A5F2207F-FA32-42DC-90D7-A821327B99F6}" destId="{E52D6EF7-FDF6-42CD-B457-E1715800AA5B}" srcOrd="1" destOrd="0" presId="urn:microsoft.com/office/officeart/2005/8/layout/radial5"/>
    <dgm:cxn modelId="{7A4E547F-B04D-4E02-9F50-8165B1B5A198}" srcId="{53F8A32D-F144-4D68-99A8-AB8044FBD563}" destId="{751E7FC3-4ADE-46E1-A417-702691476F5B}" srcOrd="1" destOrd="0" parTransId="{A5F2207F-FA32-42DC-90D7-A821327B99F6}" sibTransId="{AB169DBE-5008-4106-BF64-419DAA61086F}"/>
    <dgm:cxn modelId="{8DBE4D4D-B402-4725-B83A-BE187ADE9574}" type="presOf" srcId="{58AF880B-B68D-4B3E-B0C6-96FE1C107A1B}" destId="{60EAF9AA-E743-4292-A269-E003AFB02D01}" srcOrd="0" destOrd="0" presId="urn:microsoft.com/office/officeart/2005/8/layout/radial5"/>
    <dgm:cxn modelId="{FA9D236B-5BF0-4BDB-B2D9-0B67C67C4B34}" srcId="{53F8A32D-F144-4D68-99A8-AB8044FBD563}" destId="{58AF880B-B68D-4B3E-B0C6-96FE1C107A1B}" srcOrd="2" destOrd="0" parTransId="{B9783C76-E393-4AD1-B8C6-BF4C11BC715C}" sibTransId="{A8340970-105C-4028-A507-79FB68FFE807}"/>
    <dgm:cxn modelId="{EEE427A7-28B3-45B7-8FCC-0D82744B1BBA}" type="presOf" srcId="{A5F2207F-FA32-42DC-90D7-A821327B99F6}" destId="{1D1C8893-6D38-401E-AE8A-38AB5D29920F}" srcOrd="0" destOrd="0" presId="urn:microsoft.com/office/officeart/2005/8/layout/radial5"/>
    <dgm:cxn modelId="{2098EE8C-740A-46E5-8660-5C4766CE80D8}" type="presOf" srcId="{71BAFE44-79C3-4E7F-B010-0C5035385FF8}" destId="{A50EB75E-BB26-4CC4-9E03-899B16A6B632}" srcOrd="1" destOrd="0" presId="urn:microsoft.com/office/officeart/2005/8/layout/radial5"/>
    <dgm:cxn modelId="{E2173709-F175-4B77-9D05-2B43FB63511F}" srcId="{53F8A32D-F144-4D68-99A8-AB8044FBD563}" destId="{F9856939-2137-45FC-80AA-3E207992326F}" srcOrd="0" destOrd="0" parTransId="{71BAFE44-79C3-4E7F-B010-0C5035385FF8}" sibTransId="{79623893-F6AD-4739-8DC0-9E10255D6BA7}"/>
    <dgm:cxn modelId="{928803B1-3A28-4B8B-84CA-0FB845DC8DE9}" type="presOf" srcId="{B9783C76-E393-4AD1-B8C6-BF4C11BC715C}" destId="{B87EA4D6-0F28-4D81-BDC3-AFF070B8B687}" srcOrd="0" destOrd="0" presId="urn:microsoft.com/office/officeart/2005/8/layout/radial5"/>
    <dgm:cxn modelId="{C868A90D-AA65-4D80-8FBC-EFF4F64E1AA7}" type="presOf" srcId="{B9783C76-E393-4AD1-B8C6-BF4C11BC715C}" destId="{40CC75CB-1686-4A25-B0C8-CDE56DFF62AA}" srcOrd="1" destOrd="0" presId="urn:microsoft.com/office/officeart/2005/8/layout/radial5"/>
    <dgm:cxn modelId="{17B5F611-3579-45F7-8DB6-B6417B222527}" type="presOf" srcId="{FA3EBE46-0982-4D28-80E8-1507AB9639E7}" destId="{51E906CF-1FEE-4081-8EB5-2DBF46EEC2E7}" srcOrd="0" destOrd="0" presId="urn:microsoft.com/office/officeart/2005/8/layout/radial5"/>
    <dgm:cxn modelId="{DA2343AC-6EF3-4D68-BC58-4F6E0D75029E}" type="presOf" srcId="{FA3EBE46-0982-4D28-80E8-1507AB9639E7}" destId="{A68887E6-ACDC-4CEE-A45C-848135B8E617}" srcOrd="1" destOrd="0" presId="urn:microsoft.com/office/officeart/2005/8/layout/radial5"/>
    <dgm:cxn modelId="{C71E155D-A724-4B21-9659-0BCA1B22EC07}" srcId="{53F8A32D-F144-4D68-99A8-AB8044FBD563}" destId="{0525FC0A-110F-49AB-95CD-C4B5C049FE08}" srcOrd="3" destOrd="0" parTransId="{FA3EBE46-0982-4D28-80E8-1507AB9639E7}" sibTransId="{B0DC56EF-2BD4-4F0F-9642-47A80CBCC143}"/>
    <dgm:cxn modelId="{F9615AA4-F54C-42A7-9287-E6DE9FFD2149}" type="presParOf" srcId="{924AACE8-AB9E-4F9F-B0E1-021112719DF6}" destId="{2CD74274-BE5D-4CF5-A9F5-A17EA0B4F4B2}" srcOrd="0" destOrd="0" presId="urn:microsoft.com/office/officeart/2005/8/layout/radial5"/>
    <dgm:cxn modelId="{92F4625D-108E-4BF7-8438-82C4306466F0}" type="presParOf" srcId="{924AACE8-AB9E-4F9F-B0E1-021112719DF6}" destId="{2436A6FA-84A7-4AD6-8DCB-A80DFDC6FD03}" srcOrd="1" destOrd="0" presId="urn:microsoft.com/office/officeart/2005/8/layout/radial5"/>
    <dgm:cxn modelId="{F713D964-4D84-4565-BF57-0B0720EF4F34}" type="presParOf" srcId="{2436A6FA-84A7-4AD6-8DCB-A80DFDC6FD03}" destId="{A50EB75E-BB26-4CC4-9E03-899B16A6B632}" srcOrd="0" destOrd="0" presId="urn:microsoft.com/office/officeart/2005/8/layout/radial5"/>
    <dgm:cxn modelId="{52E39A1F-0FDD-49FC-9522-60ED814993C7}" type="presParOf" srcId="{924AACE8-AB9E-4F9F-B0E1-021112719DF6}" destId="{4DAA9244-AAFE-4B46-A2CC-ACBFFDDAFFCE}" srcOrd="2" destOrd="0" presId="urn:microsoft.com/office/officeart/2005/8/layout/radial5"/>
    <dgm:cxn modelId="{CB504155-42EC-4BD0-B170-8FD6B2E54B9A}" type="presParOf" srcId="{924AACE8-AB9E-4F9F-B0E1-021112719DF6}" destId="{1D1C8893-6D38-401E-AE8A-38AB5D29920F}" srcOrd="3" destOrd="0" presId="urn:microsoft.com/office/officeart/2005/8/layout/radial5"/>
    <dgm:cxn modelId="{41AB638B-F0AD-4855-BC2A-9A2C7958EFEE}" type="presParOf" srcId="{1D1C8893-6D38-401E-AE8A-38AB5D29920F}" destId="{E52D6EF7-FDF6-42CD-B457-E1715800AA5B}" srcOrd="0" destOrd="0" presId="urn:microsoft.com/office/officeart/2005/8/layout/radial5"/>
    <dgm:cxn modelId="{7396EAE3-28C2-4515-8622-4AD249588B7E}" type="presParOf" srcId="{924AACE8-AB9E-4F9F-B0E1-021112719DF6}" destId="{6F643B51-2191-4BD0-8B47-B8D18700DDBC}" srcOrd="4" destOrd="0" presId="urn:microsoft.com/office/officeart/2005/8/layout/radial5"/>
    <dgm:cxn modelId="{190F8E6A-1822-4366-927B-F3FCE3630CCF}" type="presParOf" srcId="{924AACE8-AB9E-4F9F-B0E1-021112719DF6}" destId="{B87EA4D6-0F28-4D81-BDC3-AFF070B8B687}" srcOrd="5" destOrd="0" presId="urn:microsoft.com/office/officeart/2005/8/layout/radial5"/>
    <dgm:cxn modelId="{95839C8D-8CFA-4D4B-92E5-C6A7CCD154BF}" type="presParOf" srcId="{B87EA4D6-0F28-4D81-BDC3-AFF070B8B687}" destId="{40CC75CB-1686-4A25-B0C8-CDE56DFF62AA}" srcOrd="0" destOrd="0" presId="urn:microsoft.com/office/officeart/2005/8/layout/radial5"/>
    <dgm:cxn modelId="{F2ED552E-C721-4B3A-9848-540295A037A2}" type="presParOf" srcId="{924AACE8-AB9E-4F9F-B0E1-021112719DF6}" destId="{60EAF9AA-E743-4292-A269-E003AFB02D01}" srcOrd="6" destOrd="0" presId="urn:microsoft.com/office/officeart/2005/8/layout/radial5"/>
    <dgm:cxn modelId="{DC8F0EAF-56C4-4825-B9B8-4D5486F77E99}" type="presParOf" srcId="{924AACE8-AB9E-4F9F-B0E1-021112719DF6}" destId="{51E906CF-1FEE-4081-8EB5-2DBF46EEC2E7}" srcOrd="7" destOrd="0" presId="urn:microsoft.com/office/officeart/2005/8/layout/radial5"/>
    <dgm:cxn modelId="{4E0E1496-FCFD-4F7F-B6E5-CB8C376DCB40}" type="presParOf" srcId="{51E906CF-1FEE-4081-8EB5-2DBF46EEC2E7}" destId="{A68887E6-ACDC-4CEE-A45C-848135B8E617}" srcOrd="0" destOrd="0" presId="urn:microsoft.com/office/officeart/2005/8/layout/radial5"/>
    <dgm:cxn modelId="{572E0064-B702-4981-B459-7A06A42B86A4}" type="presParOf" srcId="{924AACE8-AB9E-4F9F-B0E1-021112719DF6}" destId="{FA6733D9-8D85-4502-B6F2-F5A6C01C8B5B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D74274-BE5D-4CF5-A9F5-A17EA0B4F4B2}">
      <dsp:nvSpPr>
        <dsp:cNvPr id="0" name=""/>
        <dsp:cNvSpPr/>
      </dsp:nvSpPr>
      <dsp:spPr>
        <a:xfrm>
          <a:off x="3328054" y="1424741"/>
          <a:ext cx="1336779" cy="12890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ln/>
              <a:latin typeface="Times New Roman" pitchFamily="18" charset="0"/>
              <a:cs typeface="Times New Roman" pitchFamily="18" charset="0"/>
            </a:rPr>
            <a:t>моя комната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ln/>
              <a:latin typeface="Times New Roman" pitchFamily="18" charset="0"/>
              <a:cs typeface="Times New Roman" pitchFamily="18" charset="0"/>
            </a:rPr>
            <a:t>My room</a:t>
          </a:r>
          <a:endParaRPr lang="ru-RU" sz="1600" b="1" kern="1200" dirty="0">
            <a:ln/>
            <a:latin typeface="Times New Roman" pitchFamily="18" charset="0"/>
            <a:cs typeface="Times New Roman" pitchFamily="18" charset="0"/>
          </a:endParaRPr>
        </a:p>
      </dsp:txBody>
      <dsp:txXfrm>
        <a:off x="3523821" y="1613517"/>
        <a:ext cx="945245" cy="911490"/>
      </dsp:txXfrm>
    </dsp:sp>
    <dsp:sp modelId="{2436A6FA-84A7-4AD6-8DCB-A80DFDC6FD03}">
      <dsp:nvSpPr>
        <dsp:cNvPr id="0" name=""/>
        <dsp:cNvSpPr/>
      </dsp:nvSpPr>
      <dsp:spPr>
        <a:xfrm rot="16200000">
          <a:off x="3908202" y="1080455"/>
          <a:ext cx="176483" cy="36557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sp:txBody>
      <dsp:txXfrm>
        <a:off x="3934675" y="1180043"/>
        <a:ext cx="123538" cy="219343"/>
      </dsp:txXfrm>
    </dsp:sp>
    <dsp:sp modelId="{4DAA9244-AAFE-4B46-A2CC-ACBFFDDAFFCE}">
      <dsp:nvSpPr>
        <dsp:cNvPr id="0" name=""/>
        <dsp:cNvSpPr/>
      </dsp:nvSpPr>
      <dsp:spPr>
        <a:xfrm>
          <a:off x="3421241" y="37128"/>
          <a:ext cx="1150404" cy="105462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ln/>
              <a:latin typeface="Times New Roman" pitchFamily="18" charset="0"/>
              <a:cs typeface="Times New Roman" pitchFamily="18" charset="0"/>
            </a:rPr>
            <a:t>предметы мебели</a:t>
          </a:r>
          <a:endParaRPr lang="en-US" sz="1400" kern="1200" dirty="0">
            <a:ln/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kern="1200" dirty="0">
              <a:ln/>
              <a:latin typeface="Times New Roman" pitchFamily="18" charset="0"/>
              <a:cs typeface="Times New Roman" pitchFamily="18" charset="0"/>
            </a:rPr>
            <a:t>a piece of furniture</a:t>
          </a:r>
          <a:endParaRPr lang="ru-RU" sz="1400" kern="1200" dirty="0">
            <a:ln/>
            <a:latin typeface="Times New Roman" pitchFamily="18" charset="0"/>
            <a:cs typeface="Times New Roman" pitchFamily="18" charset="0"/>
          </a:endParaRPr>
        </a:p>
      </dsp:txBody>
      <dsp:txXfrm>
        <a:off x="3589714" y="191574"/>
        <a:ext cx="813458" cy="745732"/>
      </dsp:txXfrm>
    </dsp:sp>
    <dsp:sp modelId="{1D1C8893-6D38-401E-AE8A-38AB5D29920F}">
      <dsp:nvSpPr>
        <dsp:cNvPr id="0" name=""/>
        <dsp:cNvSpPr/>
      </dsp:nvSpPr>
      <dsp:spPr>
        <a:xfrm>
          <a:off x="4722304" y="1886476"/>
          <a:ext cx="138451" cy="36557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sp:txBody>
      <dsp:txXfrm>
        <a:off x="4722304" y="1959591"/>
        <a:ext cx="96916" cy="219343"/>
      </dsp:txXfrm>
    </dsp:sp>
    <dsp:sp modelId="{6F643B51-2191-4BD0-8B47-B8D18700DDBC}">
      <dsp:nvSpPr>
        <dsp:cNvPr id="0" name=""/>
        <dsp:cNvSpPr/>
      </dsp:nvSpPr>
      <dsp:spPr>
        <a:xfrm>
          <a:off x="4926063" y="1338756"/>
          <a:ext cx="1150404" cy="14610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>
              <a:ln/>
              <a:latin typeface="Times New Roman" pitchFamily="18" charset="0"/>
              <a:cs typeface="Times New Roman" pitchFamily="18" charset="0"/>
            </a:rPr>
            <a:t>декоративные элементы</a:t>
          </a:r>
          <a:endParaRPr lang="en-US" sz="1400" kern="1200" dirty="0">
            <a:ln/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400" kern="1200" dirty="0">
              <a:ln/>
              <a:latin typeface="Times New Roman" pitchFamily="18" charset="0"/>
              <a:cs typeface="Times New Roman" pitchFamily="18" charset="0"/>
            </a:rPr>
            <a:t>the decorative elements</a:t>
          </a:r>
          <a:endParaRPr lang="ru-RU" sz="1400" kern="1200" dirty="0">
            <a:ln/>
            <a:latin typeface="Times New Roman" pitchFamily="18" charset="0"/>
            <a:cs typeface="Times New Roman" pitchFamily="18" charset="0"/>
          </a:endParaRPr>
        </a:p>
      </dsp:txBody>
      <dsp:txXfrm>
        <a:off x="5094536" y="1552716"/>
        <a:ext cx="813458" cy="1033093"/>
      </dsp:txXfrm>
    </dsp:sp>
    <dsp:sp modelId="{B87EA4D6-0F28-4D81-BDC3-AFF070B8B687}">
      <dsp:nvSpPr>
        <dsp:cNvPr id="0" name=""/>
        <dsp:cNvSpPr/>
      </dsp:nvSpPr>
      <dsp:spPr>
        <a:xfrm rot="5400000">
          <a:off x="3895407" y="2715913"/>
          <a:ext cx="202073" cy="36557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sp:txBody>
      <dsp:txXfrm>
        <a:off x="3925718" y="2758717"/>
        <a:ext cx="141451" cy="219343"/>
      </dsp:txXfrm>
    </dsp:sp>
    <dsp:sp modelId="{60EAF9AA-E743-4292-A269-E003AFB02D01}">
      <dsp:nvSpPr>
        <dsp:cNvPr id="0" name=""/>
        <dsp:cNvSpPr/>
      </dsp:nvSpPr>
      <dsp:spPr>
        <a:xfrm>
          <a:off x="3421241" y="3095055"/>
          <a:ext cx="1150404" cy="9580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n/>
              <a:latin typeface="Times New Roman" pitchFamily="18" charset="0"/>
              <a:cs typeface="Times New Roman" pitchFamily="18" charset="0"/>
            </a:rPr>
            <a:t>описание</a:t>
          </a:r>
          <a:endParaRPr lang="en-US" sz="1400" kern="1200" dirty="0">
            <a:ln/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n/>
              <a:latin typeface="Times New Roman" pitchFamily="18" charset="0"/>
              <a:cs typeface="Times New Roman" pitchFamily="18" charset="0"/>
            </a:rPr>
            <a:t>description</a:t>
          </a:r>
          <a:endParaRPr lang="ru-RU" sz="1400" kern="1200" dirty="0">
            <a:ln/>
            <a:latin typeface="Times New Roman" pitchFamily="18" charset="0"/>
            <a:cs typeface="Times New Roman" pitchFamily="18" charset="0"/>
          </a:endParaRPr>
        </a:p>
      </dsp:txBody>
      <dsp:txXfrm>
        <a:off x="3589714" y="3235359"/>
        <a:ext cx="813458" cy="677451"/>
      </dsp:txXfrm>
    </dsp:sp>
    <dsp:sp modelId="{51E906CF-1FEE-4081-8EB5-2DBF46EEC2E7}">
      <dsp:nvSpPr>
        <dsp:cNvPr id="0" name=""/>
        <dsp:cNvSpPr/>
      </dsp:nvSpPr>
      <dsp:spPr>
        <a:xfrm rot="10800000">
          <a:off x="3132131" y="1886476"/>
          <a:ext cx="138451" cy="365573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>
            <a:ln>
              <a:solidFill>
                <a:schemeClr val="tx1"/>
              </a:solidFill>
            </a:ln>
            <a:solidFill>
              <a:sysClr val="windowText" lastClr="000000"/>
            </a:solidFill>
          </a:endParaRPr>
        </a:p>
      </dsp:txBody>
      <dsp:txXfrm rot="10800000">
        <a:off x="3173666" y="1959591"/>
        <a:ext cx="96916" cy="219343"/>
      </dsp:txXfrm>
    </dsp:sp>
    <dsp:sp modelId="{FA6733D9-8D85-4502-B6F2-F5A6C01C8B5B}">
      <dsp:nvSpPr>
        <dsp:cNvPr id="0" name=""/>
        <dsp:cNvSpPr/>
      </dsp:nvSpPr>
      <dsp:spPr>
        <a:xfrm>
          <a:off x="1916419" y="1299209"/>
          <a:ext cx="1150404" cy="154010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n/>
              <a:latin typeface="Times New Roman" pitchFamily="18" charset="0"/>
              <a:cs typeface="Times New Roman" pitchFamily="18" charset="0"/>
            </a:rPr>
            <a:t>предлоги места </a:t>
          </a:r>
          <a:endParaRPr lang="en-US" sz="1400" kern="1200" dirty="0">
            <a:ln/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>
              <a:ln/>
              <a:latin typeface="Times New Roman" pitchFamily="18" charset="0"/>
              <a:cs typeface="Times New Roman" pitchFamily="18" charset="0"/>
            </a:rPr>
            <a:t>prepositions of place</a:t>
          </a:r>
          <a:endParaRPr lang="ru-RU" sz="1400" kern="1200" dirty="0">
            <a:ln/>
            <a:latin typeface="Times New Roman" pitchFamily="18" charset="0"/>
            <a:cs typeface="Times New Roman" pitchFamily="18" charset="0"/>
          </a:endParaRPr>
        </a:p>
      </dsp:txBody>
      <dsp:txXfrm>
        <a:off x="2084892" y="1524752"/>
        <a:ext cx="813458" cy="10890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5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House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752528"/>
          </a:xfrm>
        </p:spPr>
        <p:txBody>
          <a:bodyPr>
            <a:normAutofit fontScale="55000" lnSpcReduction="20000"/>
          </a:bodyPr>
          <a:lstStyle/>
          <a:p>
            <a:pPr lvl="0" fontAlgn="base"/>
            <a:endParaRPr lang="ru-RU" dirty="0"/>
          </a:p>
          <a:p>
            <a:pPr lvl="0" algn="ctr" fontAlgn="base"/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Let’s go to my house.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Let’s go today.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I’ll show you all the rooms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Where we work and play.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Here is the kitchen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Where Mother cooks for me.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Here is the living room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Where I watch TV.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Here is the dining room.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We eat here every day.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And this room is my room</a:t>
            </a:r>
            <a:br>
              <a:rPr lang="en-US" sz="5500" dirty="0">
                <a:latin typeface="Times New Roman" pitchFamily="18" charset="0"/>
                <a:cs typeface="Times New Roman" pitchFamily="18" charset="0"/>
              </a:rPr>
            </a:br>
            <a:r>
              <a:rPr lang="en-US" sz="5500" dirty="0">
                <a:latin typeface="Times New Roman" pitchFamily="18" charset="0"/>
                <a:cs typeface="Times New Roman" pitchFamily="18" charset="0"/>
              </a:rPr>
              <a:t>Where I sleep and play.</a:t>
            </a:r>
            <a:endParaRPr lang="ru-RU" sz="5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9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Jabulani\Downloads\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799288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56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13176"/>
            <a:ext cx="8280919" cy="151216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making </a:t>
            </a:r>
            <a:r>
              <a:rPr lang="en-US" dirty="0">
                <a:effectLst/>
              </a:rPr>
              <a:t>a </a:t>
            </a:r>
            <a:r>
              <a:rPr lang="en-US" dirty="0" smtClean="0">
                <a:effectLst/>
              </a:rPr>
              <a:t>cluster</a:t>
            </a:r>
            <a:r>
              <a:rPr lang="ru-RU" dirty="0" smtClean="0">
                <a:effectLst/>
              </a:rPr>
              <a:t> 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14183"/>
              </p:ext>
            </p:extLst>
          </p:nvPr>
        </p:nvGraphicFramePr>
        <p:xfrm>
          <a:off x="539552" y="980728"/>
          <a:ext cx="7992888" cy="4090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534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Jabulani\Downloads\20130903112017_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8092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90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6984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4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2225184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en-US" sz="1600" dirty="0">
                <a:effectLst/>
              </a:rPr>
              <a:t>My bedroom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en-US" sz="1600" i="1" dirty="0">
                <a:effectLst/>
              </a:rPr>
              <a:t>by Ann Smith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r>
              <a:rPr lang="en-US" sz="1400" dirty="0">
                <a:effectLst/>
              </a:rPr>
              <a:t>What’s your bedroom like? My bedroom is great! It’s very big and there is a lot of furniture in it. Everything is blue in my bedroom and I call it the blue room. I’ve got a small bed, a desk, a chair, a wardrobe and a bookcase. The bed is in front of the wardrobe. My desk is under the window. There’s a big poster behind my bed. There is a computer and a lamp on my desk and I’ve got books in the bookcase next to my desk. I haven’t got a TV but I’ve got a CD player. I like my bedroom very much!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43000" y="731520"/>
            <a:ext cx="7173416" cy="3474720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en-US" b="1" dirty="0" smtClean="0"/>
              <a:t>Read </a:t>
            </a:r>
            <a:r>
              <a:rPr lang="en-US" b="1" dirty="0"/>
              <a:t>the story. What is it about?</a:t>
            </a:r>
            <a:endParaRPr lang="ru-RU" b="1" dirty="0"/>
          </a:p>
          <a:p>
            <a:pPr marL="45720" indent="0">
              <a:buNone/>
            </a:pPr>
            <a:r>
              <a:rPr lang="en-US" b="1" dirty="0" smtClean="0"/>
              <a:t>Answer </a:t>
            </a:r>
            <a:r>
              <a:rPr lang="en-US" b="1" dirty="0"/>
              <a:t>the questions:</a:t>
            </a:r>
            <a:endParaRPr lang="ru-RU" b="1" dirty="0"/>
          </a:p>
          <a:p>
            <a:pPr lvl="0"/>
            <a:r>
              <a:rPr lang="en-US" dirty="0"/>
              <a:t>Is her bedroom big or small?</a:t>
            </a:r>
            <a:endParaRPr lang="ru-RU" dirty="0"/>
          </a:p>
          <a:p>
            <a:pPr lvl="0"/>
            <a:r>
              <a:rPr lang="en-US" dirty="0"/>
              <a:t>What </a:t>
            </a:r>
            <a:r>
              <a:rPr lang="en-US" dirty="0" err="1"/>
              <a:t>colour</a:t>
            </a:r>
            <a:r>
              <a:rPr lang="en-US" dirty="0"/>
              <a:t> is her bedroom?</a:t>
            </a:r>
            <a:endParaRPr lang="ru-RU" dirty="0"/>
          </a:p>
          <a:p>
            <a:pPr lvl="0"/>
            <a:r>
              <a:rPr lang="en-US" dirty="0"/>
              <a:t>What has she got in her bedroom?</a:t>
            </a:r>
            <a:endParaRPr lang="ru-RU" dirty="0"/>
          </a:p>
          <a:p>
            <a:pPr lvl="0"/>
            <a:r>
              <a:rPr lang="en-US" dirty="0"/>
              <a:t>Where is the bed?</a:t>
            </a:r>
            <a:endParaRPr lang="ru-RU" dirty="0"/>
          </a:p>
          <a:p>
            <a:pPr lvl="0"/>
            <a:r>
              <a:rPr lang="en-US" dirty="0"/>
              <a:t>Where is the desk?</a:t>
            </a:r>
            <a:endParaRPr lang="ru-RU" dirty="0"/>
          </a:p>
          <a:p>
            <a:pPr lvl="0"/>
            <a:r>
              <a:rPr lang="en-US" dirty="0"/>
              <a:t>Is there a computer in her room?</a:t>
            </a:r>
            <a:endParaRPr lang="ru-RU" dirty="0"/>
          </a:p>
          <a:p>
            <a:pPr lvl="0"/>
            <a:r>
              <a:rPr lang="en-US" dirty="0"/>
              <a:t>Where is the bookcase?</a:t>
            </a:r>
            <a:endParaRPr lang="ru-RU" dirty="0"/>
          </a:p>
          <a:p>
            <a:pPr lvl="0"/>
            <a:r>
              <a:rPr lang="en-US" dirty="0"/>
              <a:t>Has she got a TV in her room?</a:t>
            </a:r>
            <a:endParaRPr lang="ru-RU" dirty="0"/>
          </a:p>
          <a:p>
            <a:pPr lvl="0"/>
            <a:r>
              <a:rPr lang="en-US" dirty="0"/>
              <a:t>Does she like her bedroom?</a:t>
            </a:r>
            <a:endParaRPr lang="ru-RU" dirty="0"/>
          </a:p>
          <a:p>
            <a:r>
              <a:rPr lang="en-US" dirty="0"/>
              <a:t>Underline all the answers there.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7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3600400"/>
          </a:xfrm>
        </p:spPr>
        <p:txBody>
          <a:bodyPr/>
          <a:lstStyle/>
          <a:p>
            <a:pPr algn="ctr"/>
            <a:r>
              <a:rPr lang="en-US" sz="2800" dirty="0">
                <a:effectLst/>
              </a:rPr>
              <a:t>My room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en-US" sz="2800" dirty="0" smtClean="0">
                <a:effectLst/>
              </a:rPr>
              <a:t>Cozy, </a:t>
            </a:r>
            <a:r>
              <a:rPr lang="en-US" sz="2800" dirty="0">
                <a:effectLst/>
              </a:rPr>
              <a:t>light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en-US" sz="2800" dirty="0">
                <a:effectLst/>
              </a:rPr>
              <a:t>Rest, sleep, love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en-US" sz="2800" dirty="0">
                <a:effectLst/>
              </a:rPr>
              <a:t>My room is my peace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en-US" sz="2800" dirty="0">
                <a:effectLst/>
              </a:rPr>
              <a:t>Territory 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en-US" dirty="0"/>
              <a:t>Making </a:t>
            </a:r>
            <a:r>
              <a:rPr lang="ru-RU" dirty="0"/>
              <a:t>С</a:t>
            </a:r>
            <a:r>
              <a:rPr lang="en-US" dirty="0" err="1" smtClean="0"/>
              <a:t>inquain</a:t>
            </a:r>
            <a:r>
              <a:rPr lang="ru-RU" dirty="0" smtClean="0"/>
              <a:t>             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31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40963" name="Объект 5"/>
          <p:cNvSpPr>
            <a:spLocks noGrp="1"/>
          </p:cNvSpPr>
          <p:nvPr>
            <p:ph idx="1"/>
          </p:nvPr>
        </p:nvSpPr>
        <p:spPr>
          <a:xfrm>
            <a:off x="468313" y="11113"/>
            <a:ext cx="8229600" cy="4572000"/>
          </a:xfrm>
          <a:prstGeom prst="rect">
            <a:avLst/>
          </a:prstGeom>
        </p:spPr>
        <p:txBody>
          <a:bodyPr/>
          <a:lstStyle/>
          <a:p>
            <a:pPr marL="63500" indent="0" eaLnBrk="1" hangingPunct="1">
              <a:buFont typeface="Wingdings 2" pitchFamily="18" charset="2"/>
              <a:buNone/>
            </a:pPr>
            <a:r>
              <a:rPr lang="en-US" sz="80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The lesson is over</a:t>
            </a:r>
            <a:r>
              <a:rPr lang="ru-RU" sz="80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 </a:t>
            </a:r>
            <a:r>
              <a:rPr lang="en-US" sz="115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Goodbay</a:t>
            </a:r>
            <a:r>
              <a:rPr lang="ru-RU" sz="115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.</a:t>
            </a:r>
            <a:endParaRPr lang="ru-RU" sz="9600" b="1" smtClean="0">
              <a:solidFill>
                <a:srgbClr val="FF0000"/>
              </a:solidFill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141663"/>
            <a:ext cx="4389438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603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123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My House </vt:lpstr>
      <vt:lpstr>Презентация PowerPoint</vt:lpstr>
      <vt:lpstr> making a cluster   </vt:lpstr>
      <vt:lpstr>Презентация PowerPoint</vt:lpstr>
      <vt:lpstr>Презентация PowerPoint</vt:lpstr>
      <vt:lpstr>My bedroom by Ann Smith What’s your bedroom like? My bedroom is great! It’s very big and there is a lot of furniture in it. Everything is blue in my bedroom and I call it the blue room. I’ve got a small bed, a desk, a chair, a wardrobe and a bookcase. The bed is in front of the wardrobe. My desk is under the window. There’s a big poster behind my bed. There is a computer and a lamp on my desk and I’ve got books in the bookcase next to my desk. I haven’t got a TV but I’ve got a CD player. I like my bedroom very much! </vt:lpstr>
      <vt:lpstr>My room Cozy, light Rest, sleep, love My room is my peace Territory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House</dc:title>
  <dc:creator>Jabulani</dc:creator>
  <cp:lastModifiedBy>1</cp:lastModifiedBy>
  <cp:revision>17</cp:revision>
  <dcterms:created xsi:type="dcterms:W3CDTF">2016-06-23T07:28:38Z</dcterms:created>
  <dcterms:modified xsi:type="dcterms:W3CDTF">2019-12-16T15:38:49Z</dcterms:modified>
</cp:coreProperties>
</file>