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2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FA28-87F8-40C8-9560-6BEF5C9E4EF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077072"/>
            <a:ext cx="3763962" cy="1728787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000" i="1" dirty="0" err="1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Чоймболова</a:t>
            </a:r>
            <a:r>
              <a:rPr lang="ru-RU" sz="2000" i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Ольга Александровна воспитатель ГБОУ «</a:t>
            </a:r>
            <a:r>
              <a:rPr lang="ru-RU" sz="2000" i="1" dirty="0" err="1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Новоселенгинской</a:t>
            </a:r>
            <a:r>
              <a:rPr lang="ru-RU" sz="2000" i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школы-интернат</a:t>
            </a:r>
            <a:r>
              <a:rPr lang="ru-RU" sz="2000" i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среднего общего образования»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268760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643174" y="928670"/>
            <a:ext cx="414340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Классный час — полемика на тему "Как стать успешным"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2428868"/>
            <a:ext cx="35004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2800" dirty="0" smtClean="0"/>
              <a:t>- </a:t>
            </a:r>
            <a:r>
              <a:rPr lang="ru-RU" sz="2800" b="1" dirty="0" smtClean="0">
                <a:solidFill>
                  <a:srgbClr val="7030A0"/>
                </a:solidFill>
              </a:rPr>
              <a:t>уверенность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С</a:t>
            </a:r>
            <a:r>
              <a:rPr lang="ru-RU" sz="2800" b="1" dirty="0" smtClean="0"/>
              <a:t>- </a:t>
            </a:r>
            <a:r>
              <a:rPr lang="ru-RU" sz="2800" b="1" dirty="0" smtClean="0">
                <a:solidFill>
                  <a:srgbClr val="002060"/>
                </a:solidFill>
              </a:rPr>
              <a:t>стремление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П</a:t>
            </a:r>
            <a:r>
              <a:rPr lang="ru-RU" sz="2800" b="1" dirty="0" smtClean="0"/>
              <a:t>- </a:t>
            </a:r>
            <a:r>
              <a:rPr lang="ru-RU" sz="2800" b="1" dirty="0" smtClean="0">
                <a:solidFill>
                  <a:srgbClr val="0070C0"/>
                </a:solidFill>
              </a:rPr>
              <a:t>победа</a:t>
            </a:r>
          </a:p>
          <a:p>
            <a:r>
              <a:rPr lang="ru-RU" sz="2800" b="1" dirty="0" smtClean="0">
                <a:solidFill>
                  <a:schemeClr val="accent1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- </a:t>
            </a:r>
            <a:r>
              <a:rPr lang="ru-RU" sz="2800" b="1" dirty="0" smtClean="0">
                <a:solidFill>
                  <a:srgbClr val="C00000"/>
                </a:solidFill>
              </a:rPr>
              <a:t>единство</a:t>
            </a:r>
          </a:p>
          <a:p>
            <a:r>
              <a:rPr lang="ru-RU" sz="2800" b="1" dirty="0" smtClean="0">
                <a:solidFill>
                  <a:schemeClr val="accent1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Х</a:t>
            </a:r>
            <a:r>
              <a:rPr lang="ru-RU" sz="2800" b="1" dirty="0" smtClean="0"/>
              <a:t>- </a:t>
            </a:r>
            <a:r>
              <a:rPr lang="ru-RU" sz="2800" b="1" dirty="0" smtClean="0">
                <a:solidFill>
                  <a:srgbClr val="00B050"/>
                </a:solidFill>
              </a:rPr>
              <a:t>хорошая учеба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785786" y="571480"/>
            <a:ext cx="2392348" cy="1784365"/>
          </a:xfrm>
          <a:prstGeom prst="flowChartPunchedTape">
            <a:avLst/>
          </a:prstGeom>
          <a:solidFill>
            <a:srgbClr val="7030A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C000"/>
                </a:solidFill>
                <a:latin typeface="Calibri" pitchFamily="34" charset="0"/>
              </a:rPr>
              <a:t>Не говори о проблемах,</a:t>
            </a:r>
          </a:p>
          <a:p>
            <a:pPr algn="ctr"/>
            <a:r>
              <a:rPr lang="ru-RU" b="1" dirty="0">
                <a:solidFill>
                  <a:srgbClr val="FFC000"/>
                </a:solidFill>
                <a:latin typeface="Calibri" pitchFamily="34" charset="0"/>
              </a:rPr>
              <a:t> а решай их!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285720" y="4572008"/>
            <a:ext cx="3178166" cy="1708167"/>
          </a:xfrm>
          <a:prstGeom prst="flowChartPunchedTape">
            <a:avLst/>
          </a:prstGeom>
          <a:solidFill>
            <a:srgbClr val="7030A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C000"/>
                </a:solidFill>
              </a:rPr>
              <a:t>Не сиди на месте, </a:t>
            </a:r>
          </a:p>
          <a:p>
            <a:pPr algn="ctr"/>
            <a:r>
              <a:rPr lang="ru-RU" b="1" dirty="0">
                <a:solidFill>
                  <a:srgbClr val="FFC000"/>
                </a:solidFill>
              </a:rPr>
              <a:t>а постоянно </a:t>
            </a:r>
          </a:p>
          <a:p>
            <a:pPr algn="ctr"/>
            <a:r>
              <a:rPr lang="ru-RU" b="1" dirty="0">
                <a:solidFill>
                  <a:srgbClr val="FFC000"/>
                </a:solidFill>
              </a:rPr>
              <a:t>стремись вперёд!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5214942" y="357166"/>
            <a:ext cx="3000396" cy="2071702"/>
          </a:xfrm>
          <a:prstGeom prst="flowChartPunchedTape">
            <a:avLst/>
          </a:prstGeom>
          <a:solidFill>
            <a:srgbClr val="7030A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C000"/>
                </a:solidFill>
              </a:rPr>
              <a:t>Не мечтай, витая в облаках,</a:t>
            </a:r>
          </a:p>
          <a:p>
            <a:pPr algn="ctr"/>
            <a:r>
              <a:rPr lang="ru-RU" b="1" dirty="0">
                <a:solidFill>
                  <a:srgbClr val="FFC000"/>
                </a:solidFill>
              </a:rPr>
              <a:t> а превращай мечту</a:t>
            </a:r>
          </a:p>
          <a:p>
            <a:pPr algn="ctr"/>
            <a:r>
              <a:rPr lang="ru-RU" b="1" dirty="0">
                <a:solidFill>
                  <a:srgbClr val="FFC000"/>
                </a:solidFill>
              </a:rPr>
              <a:t> в реальность!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6072198" y="4357694"/>
            <a:ext cx="2605077" cy="2065358"/>
          </a:xfrm>
          <a:prstGeom prst="flowChartPunchedTape">
            <a:avLst/>
          </a:prstGeom>
          <a:solidFill>
            <a:srgbClr val="7030A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C000"/>
                </a:solidFill>
              </a:rPr>
              <a:t>Не жди счастья </a:t>
            </a:r>
          </a:p>
          <a:p>
            <a:pPr algn="ctr"/>
            <a:r>
              <a:rPr lang="ru-RU" b="1" dirty="0">
                <a:solidFill>
                  <a:srgbClr val="FFC000"/>
                </a:solidFill>
              </a:rPr>
              <a:t>на тарелочке </a:t>
            </a:r>
          </a:p>
          <a:p>
            <a:pPr algn="ctr"/>
            <a:r>
              <a:rPr lang="ru-RU" b="1" dirty="0">
                <a:solidFill>
                  <a:srgbClr val="FFC000"/>
                </a:solidFill>
              </a:rPr>
              <a:t>с голубой каёмочкой, </a:t>
            </a:r>
          </a:p>
          <a:p>
            <a:pPr algn="ctr"/>
            <a:r>
              <a:rPr lang="ru-RU" b="1" dirty="0">
                <a:solidFill>
                  <a:srgbClr val="FFC000"/>
                </a:solidFill>
              </a:rPr>
              <a:t>а поставь цель </a:t>
            </a:r>
          </a:p>
          <a:p>
            <a:pPr algn="ctr"/>
            <a:r>
              <a:rPr lang="ru-RU" b="1" dirty="0">
                <a:solidFill>
                  <a:srgbClr val="FFC000"/>
                </a:solidFill>
              </a:rPr>
              <a:t>и добивайся её!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Будьте успешны и счастливы!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643050"/>
            <a:ext cx="676910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002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Calibri" pitchFamily="34" charset="0"/>
              </a:rPr>
              <a:t>СПАСИБО ЗА ВНИМАНИЕ!</a:t>
            </a:r>
            <a:endParaRPr lang="ru-RU" sz="3600" b="1" dirty="0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500166" y="785794"/>
            <a:ext cx="707236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формирование у учащихся мотивации достижения успеха, а также создание возможности оценки своих личностных качеств.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  Способствовать сплочению коллектива.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  воспитывать выдержку, терпимость, культуру поведения.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  помогать учащимся, формировать образ успешного человека-гражданина.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7544" y="476672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500042"/>
            <a:ext cx="350801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Calibri" pitchFamily="34" charset="0"/>
              </a:rPr>
              <a:t>полемика</a:t>
            </a:r>
            <a:endParaRPr lang="ru-RU" sz="60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2214554"/>
            <a:ext cx="3143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Дискуссия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86116" y="3714752"/>
            <a:ext cx="29289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Диспут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215074" y="2357430"/>
            <a:ext cx="164307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Спор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071670" y="1500174"/>
            <a:ext cx="142876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3750463" y="2607463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5965041" y="1535893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25" grpId="0"/>
      <p:bldP spid="1026" grpId="1"/>
      <p:bldP spid="10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Calibri" pitchFamily="34" charset="0"/>
              </a:rPr>
              <a:t>Что такое УСПЕХ?</a:t>
            </a:r>
            <a:endParaRPr lang="ru-RU" b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28728" y="1643050"/>
            <a:ext cx="707236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1)Удача в достижении чего-либо.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2)Общественное признание.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3)Хорошие результаты в работе, учебе.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www.pandia.ru/text/78/185/images/image001_212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85728"/>
            <a:ext cx="8572560" cy="621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571604" y="642918"/>
            <a:ext cx="700092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1.Какими качествами должен обладать успешный человек?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2.Что должен делать (сделать) человек, чтобы добиться успеха?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214414" y="2071678"/>
            <a:ext cx="757242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чем заключается жизненный успех — в миллионном состоянии или душевном спокойствии?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357290" y="571480"/>
            <a:ext cx="721523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Игра «Продолжи фразу»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Каким я буду...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Чего я добьюсь...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Кому принесу счастье...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Кто будет со мной рядом через десять лет...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14480" y="500042"/>
            <a:ext cx="707236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Правило бумеранга.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зли других, и сам не злись,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Мы ж гости в этом бренном мире,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если что не так, смирись.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Будь поумнее, улыбнись,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Холодной думай головой.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Ведь в жизни все закономерно.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Зло, излученное тобой,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 тебе вернется непременно...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(Омар Хайям)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F7F7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239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Что такое УСПЕХ?</vt:lpstr>
      <vt:lpstr>Слайд 5</vt:lpstr>
      <vt:lpstr>Слайд 6</vt:lpstr>
      <vt:lpstr>Слайд 7</vt:lpstr>
      <vt:lpstr>Слайд 8</vt:lpstr>
      <vt:lpstr>Слайд 9</vt:lpstr>
      <vt:lpstr>Слайд 10</vt:lpstr>
      <vt:lpstr>Будьте успешны и счастливы!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7</cp:revision>
  <dcterms:created xsi:type="dcterms:W3CDTF">2013-08-17T08:34:50Z</dcterms:created>
  <dcterms:modified xsi:type="dcterms:W3CDTF">2017-10-23T06:45:51Z</dcterms:modified>
</cp:coreProperties>
</file>