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576E9-BD49-449E-9052-F4AC32593DC3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0F81F-86AC-44C8-863B-3766C5AF3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/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по математике </a:t>
            </a:r>
            <a:br>
              <a:rPr lang="ru-RU" dirty="0" smtClean="0"/>
            </a:br>
            <a:r>
              <a:rPr lang="ru-RU" dirty="0" smtClean="0"/>
              <a:t>«Узоры и орнаменты на посуде»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Ученицы 2 класса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Прудковской</a:t>
            </a:r>
            <a:r>
              <a:rPr lang="ru-RU" dirty="0" smtClean="0">
                <a:solidFill>
                  <a:schemeClr val="tx1"/>
                </a:solidFill>
              </a:rPr>
              <a:t> СШ</a:t>
            </a:r>
          </a:p>
          <a:p>
            <a:pPr fontAlgn="auto">
              <a:defRPr/>
            </a:pPr>
            <a:r>
              <a:rPr lang="ru-RU" dirty="0" smtClean="0">
                <a:solidFill>
                  <a:schemeClr val="tx1"/>
                </a:solidFill>
              </a:rPr>
              <a:t>Бубликовой </a:t>
            </a:r>
            <a:r>
              <a:rPr lang="ru-RU" dirty="0" smtClean="0">
                <a:solidFill>
                  <a:schemeClr val="tx1"/>
                </a:solidFill>
              </a:rPr>
              <a:t>Софьи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</a:p>
          <a:p>
            <a:pPr fontAlgn="auto">
              <a:defRPr/>
            </a:pPr>
            <a:r>
              <a:rPr lang="ru-RU" altLang="ru-RU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Новикова </a:t>
            </a:r>
            <a:r>
              <a:rPr lang="ru-RU" altLang="ru-RU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Алексеевна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Комбинированный орнамент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2" name="Picture 4" descr="https://i.pinimg.com/236x/d5/63/df/d563df7a246fae151488ca9dcba52c39--floral-motif-turkish-ti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5072098" cy="5330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Узоры и орнаменты бывают разные. Бывают и геометрические узоры, поэтому: Математика вокруг нас всегда и везде.</a:t>
            </a:r>
            <a:endParaRPr lang="ru-RU" dirty="0"/>
          </a:p>
        </p:txBody>
      </p:sp>
      <p:pic>
        <p:nvPicPr>
          <p:cNvPr id="23556" name="Picture 4" descr="http://zabavnik.club/wp-content/uploads/2018/02/Kartinki_dlya_vyzhiganiya_25_07093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143248"/>
            <a:ext cx="4929190" cy="3353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Узнать что такое узор, орнамент и как украшают посуду разнообразными узорами.</a:t>
            </a:r>
            <a:endParaRPr lang="ru-RU" dirty="0"/>
          </a:p>
        </p:txBody>
      </p:sp>
      <p:pic>
        <p:nvPicPr>
          <p:cNvPr id="12290" name="Picture 2" descr="https://kitchen-profi.kz/image/cache/data/img_villeroy/1/11/castell-switch-3-700x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572008"/>
            <a:ext cx="3714776" cy="3714776"/>
          </a:xfrm>
          <a:prstGeom prst="rect">
            <a:avLst/>
          </a:prstGeom>
          <a:noFill/>
        </p:spPr>
      </p:pic>
      <p:pic>
        <p:nvPicPr>
          <p:cNvPr id="12294" name="Picture 6" descr="https://image.galacentre.ru/size/1000/54KXR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412" y="3214686"/>
            <a:ext cx="4952992" cy="4952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dirty="0" smtClean="0"/>
              <a:t>Узор – это рисунок</a:t>
            </a:r>
            <a:r>
              <a:rPr lang="ru-RU" dirty="0"/>
              <a:t>, представляющий собою сочетание линий, красок, </a:t>
            </a:r>
            <a:r>
              <a:rPr lang="ru-RU" dirty="0" smtClean="0"/>
              <a:t>теней.</a:t>
            </a:r>
          </a:p>
          <a:p>
            <a:r>
              <a:rPr lang="ru-RU" dirty="0" smtClean="0"/>
              <a:t>Узор может самостоятельным рисункам, а также и элементам орнамента (если повторить его несколько раз).</a:t>
            </a:r>
          </a:p>
          <a:p>
            <a:r>
              <a:rPr lang="ru-RU" dirty="0" smtClean="0"/>
              <a:t>Орнамент – это узор, </a:t>
            </a:r>
            <a:r>
              <a:rPr lang="ru-RU" dirty="0"/>
              <a:t>основанный на </a:t>
            </a:r>
            <a:r>
              <a:rPr lang="ru-RU" dirty="0" smtClean="0"/>
              <a:t>повторе </a:t>
            </a:r>
            <a:r>
              <a:rPr lang="ru-RU" dirty="0"/>
              <a:t>и чередовании составляющих его </a:t>
            </a:r>
            <a:r>
              <a:rPr lang="ru-RU" dirty="0" smtClean="0"/>
              <a:t>элементов</a:t>
            </a:r>
            <a:r>
              <a:rPr lang="ru-RU" dirty="0"/>
              <a:t>; предназначается для украшения различных </a:t>
            </a:r>
            <a:r>
              <a:rPr lang="ru-RU" dirty="0" smtClean="0"/>
              <a:t>предметов.</a:t>
            </a:r>
            <a:r>
              <a:rPr lang="ru-RU" dirty="0"/>
              <a:t> </a:t>
            </a:r>
            <a:r>
              <a:rPr lang="ru-RU" dirty="0" smtClean="0"/>
              <a:t> </a:t>
            </a:r>
          </a:p>
        </p:txBody>
      </p:sp>
      <p:sp>
        <p:nvSpPr>
          <p:cNvPr id="11266" name="AutoShape 2" descr="https://cdn1.ozone.ru/multimedia/10144124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s://cdn1.ozone.ru/multimedia/1014412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4929198"/>
            <a:ext cx="2286016" cy="2276491"/>
          </a:xfrm>
          <a:prstGeom prst="rect">
            <a:avLst/>
          </a:prstGeom>
          <a:noFill/>
        </p:spPr>
      </p:pic>
      <p:pic>
        <p:nvPicPr>
          <p:cNvPr id="11272" name="Picture 8" descr="https://im0-tub-ru.yandex.net/i?id=e8175313b12e4ff23ec46a04ced28055&amp;n=33&amp;w=139&amp;h=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7018368" y="3840154"/>
            <a:ext cx="1714512" cy="2035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ds02.infourok.ru/uploads/ex/0b76/000500fd-67d25532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286808" cy="6215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Геометрический орнамент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samovary.alloy.ru/media/images/2013/03/20/big/a5d17cf7-1381-4a78-9537-74ad8798c8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орнамент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s019.radikal.ru/i639/1602/79/97b162ef818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096250" cy="5343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орнамент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460" name="AutoShape 4" descr="https://cdm.ru/upload/iblock/539/539a6fa60804a97accf1e9b10182801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cdm.ru/upload/iblock/539/539a6fa60804a97accf1e9b10182801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cdm.ru/upload/iblock/539/539a6fa60804a97accf1e9b10182801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6" name="Picture 10" descr="https://ozon-st.cdn.ngenix.net/multimedia/1018252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928802"/>
            <a:ext cx="4357718" cy="3867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Антропоморфный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cdn1.ozone.ru/multimedia/10083430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643998" cy="5334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Символический орнамент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i.pinimg.com/originals/d5/96/9d/d5969d8c0deacef046a30136b6609e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286412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115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Проект по математике  «Узоры и орнаменты на посуде»</vt:lpstr>
      <vt:lpstr>Цели и задачи проекта </vt:lpstr>
      <vt:lpstr>Презентация PowerPoint</vt:lpstr>
      <vt:lpstr>Презентация PowerPoint</vt:lpstr>
      <vt:lpstr>Геометрический орнамент </vt:lpstr>
      <vt:lpstr>Растительный орнамент </vt:lpstr>
      <vt:lpstr>Животный орнамент</vt:lpstr>
      <vt:lpstr>Антропоморфный </vt:lpstr>
      <vt:lpstr>Символический орнамент </vt:lpstr>
      <vt:lpstr>Комбинированный орнамент</vt:lpstr>
      <vt:lpstr>Вывод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математике  «Узоры и орнаменты на посуде»</dc:title>
  <dc:creator>007</dc:creator>
  <cp:lastModifiedBy>админ</cp:lastModifiedBy>
  <cp:revision>39</cp:revision>
  <dcterms:created xsi:type="dcterms:W3CDTF">2019-11-05T13:18:11Z</dcterms:created>
  <dcterms:modified xsi:type="dcterms:W3CDTF">2019-12-16T17:59:59Z</dcterms:modified>
</cp:coreProperties>
</file>