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6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4" r:id="rId15"/>
    <p:sldId id="273" r:id="rId16"/>
    <p:sldId id="279" r:id="rId17"/>
    <p:sldId id="275" r:id="rId18"/>
    <p:sldId id="277" r:id="rId19"/>
    <p:sldId id="280" r:id="rId20"/>
    <p:sldId id="283" r:id="rId21"/>
    <p:sldId id="284" r:id="rId22"/>
    <p:sldId id="285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270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82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707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444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447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130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384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691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830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425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704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43BD-F4F0-4B52-96A6-0E9EE05FE3D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BE9B9-AF51-4E4F-B387-46569A6230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6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07500"/>
            <a:ext cx="12192000" cy="696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63903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7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мастерство, и вдохновенье»</a:t>
            </a:r>
            <a:endParaRPr lang="ru-RU" sz="7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52825" y="2588455"/>
            <a:ext cx="41781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классного руководителя 6-б класса  МБОУ СОШ № 13 им. В.В. Горбатко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Кузнецовой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Е.И. </a:t>
            </a:r>
            <a:endParaRPr lang="ru-RU" sz="2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419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992" y="1"/>
            <a:ext cx="4986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79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309" y="1"/>
            <a:ext cx="498657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272879" y="204717"/>
            <a:ext cx="618386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Команда класса стала победителем в рамках физкультурно-спортивного праздника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5768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81676" y="109183"/>
            <a:ext cx="4986570" cy="67488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49922" y="341195"/>
            <a:ext cx="644322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Коллектив класса занял второе место в школьном Фестивале «Дружбы народов России»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6407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18823" y="-736979"/>
            <a:ext cx="498657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796586" y="327547"/>
            <a:ext cx="541423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честью защитили проект о присвоении классу имени Героя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658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715" y="0"/>
            <a:ext cx="4986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186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5534" y="327546"/>
            <a:ext cx="1083632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Стали победителями школьного конкурса-смотра строя и песни среди 5-6 классов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733" y="1774096"/>
            <a:ext cx="5820808" cy="34257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5767" y="1774096"/>
            <a:ext cx="4872251" cy="365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319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49" y="327546"/>
            <a:ext cx="5713862" cy="32140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55" y="3162869"/>
            <a:ext cx="5968621" cy="33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6075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561" y="136476"/>
            <a:ext cx="4685732" cy="35142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764" y="3150504"/>
            <a:ext cx="4720987" cy="35407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5730" y="479473"/>
            <a:ext cx="4424291" cy="589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0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433" y="412845"/>
            <a:ext cx="4280848" cy="32106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4930" y="73356"/>
            <a:ext cx="4635690" cy="34767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34" y="3623481"/>
            <a:ext cx="4185313" cy="31389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2116" y="3285697"/>
            <a:ext cx="4763070" cy="357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286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11" y="143301"/>
            <a:ext cx="4567450" cy="34255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950" y="143301"/>
            <a:ext cx="4849504" cy="36371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176" y="3429000"/>
            <a:ext cx="4390030" cy="32925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925" y="3360761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492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кэтлин норри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416" y="501554"/>
            <a:ext cx="3843219" cy="428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44704" y="614149"/>
            <a:ext cx="6966696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Американская писательница Кэтлин </a:t>
            </a:r>
            <a:r>
              <a:rPr lang="ru-RU" sz="4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Норрис</a:t>
            </a:r>
            <a:r>
              <a:rPr lang="ru-RU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говорила: </a:t>
            </a:r>
            <a:r>
              <a:rPr lang="ru-RU" sz="44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«Если у вас есть дети, больше у вас уже ничего нет!»</a:t>
            </a:r>
            <a:endParaRPr lang="ru-RU" sz="44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944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740" y="354842"/>
            <a:ext cx="3524794" cy="26408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274" y="354842"/>
            <a:ext cx="4786252" cy="35859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9766" y="2995684"/>
            <a:ext cx="4599538" cy="34460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27" y="3393175"/>
            <a:ext cx="4380946" cy="328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1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522" y="-320724"/>
            <a:ext cx="3208930" cy="42785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7439" y="3220872"/>
            <a:ext cx="4854561" cy="36371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279" y="-354842"/>
            <a:ext cx="5504595" cy="35757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31" y="97991"/>
            <a:ext cx="2578170" cy="34411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31" y="3318863"/>
            <a:ext cx="6847087" cy="353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047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46" y="150126"/>
            <a:ext cx="1186445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 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значит быть хорошим руководителем, быть другом ребят, понимать и поддерживать их в радости и в печали, смотреть на мир глазами ребенка. Быть </a:t>
            </a:r>
            <a:r>
              <a:rPr lang="ru-RU" sz="36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классным 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трудно, надо уметь радоваться победам и противиться поражениям, надо подружиться с ребятами, надо научить их быть лучше. </a:t>
            </a:r>
            <a:r>
              <a:rPr lang="ru-RU" sz="36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 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это патриот своего класса и этому надо научить ребят. Школьников необходимо подружить и создать команду из разрозненных групп, надо сделать, так что бы они почувствовали себя </a:t>
            </a:r>
            <a:r>
              <a:rPr lang="ru-RU" sz="36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 классным классом.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438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2955" y="177421"/>
            <a:ext cx="10508776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 деятельность классного руководителя сложна и многогранна. Он проводит различную воспитательную работу с коллективом учащихся, с учителями своего класса, с родителями и общественностью. Задачи его воспитательной деятельности определяются общими задачами воспитания и конкретными условиями жизни класса.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8964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784" y="300252"/>
            <a:ext cx="87482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 воспитание классного ученического коллектива — это один из основных, ведущих разделов работы классного руководителя. Объединяя учащихся в дружный и целеустремлённый коллектив, классный руководитель создаёт предпосылки для успешного решения учебно-воспитательных задач.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095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9306" y="95535"/>
            <a:ext cx="1039959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 проведение внеурочной и внеклассной воспитательной работы– ещё один из важнейших разделов деятельности классного руководителя. В школах сложились и успешно применяются разнообразные формы данной организации. Воспитание на уроках, в процессе обучения дополняется внеурочной воспитательной деятельностью. В организации внеурочной работы обычно сочетаются два основных её направления — идейно-воспитательная работа и организация практических дел школьников.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732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Картинки по запросу шарлотт бронт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291" y="300227"/>
            <a:ext cx="4572000" cy="58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64368" y="300227"/>
            <a:ext cx="6766561" cy="46461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Английская поэтесса и романистка Шарлотта </a:t>
            </a:r>
            <a:r>
              <a:rPr lang="ru-RU" sz="48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Бронте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писала: </a:t>
            </a:r>
            <a:r>
              <a:rPr lang="ru-RU" sz="48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«Самая большая радость учителя, когда похвалят ее ученика!»</a:t>
            </a:r>
            <a:endParaRPr lang="ru-RU" sz="48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011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14400" y="259307"/>
            <a:ext cx="978544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Будучи классным руководителем своего класса на протяжении 1,5 лет, мы добились следующих успехов: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9672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05767" y="395785"/>
            <a:ext cx="464023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принимали участие в школьном фестивале «Люблю тебя, Кубань, родная!»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070" y="1"/>
            <a:ext cx="55139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23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 для презентации учите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52491" y="393895"/>
            <a:ext cx="52894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школьном Фестивале «Осень! Сказочный чертог!»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265" y="1"/>
            <a:ext cx="54850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0448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153</Words>
  <Application>Microsoft Office PowerPoint</Application>
  <PresentationFormat>Широкоэкранный</PresentationFormat>
  <Paragraphs>16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Кузнецова</dc:creator>
  <cp:lastModifiedBy>Елена Кузнецова</cp:lastModifiedBy>
  <cp:revision>15</cp:revision>
  <dcterms:created xsi:type="dcterms:W3CDTF">2019-12-16T14:16:25Z</dcterms:created>
  <dcterms:modified xsi:type="dcterms:W3CDTF">2019-12-16T16:52:19Z</dcterms:modified>
</cp:coreProperties>
</file>