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6D3E9-F879-4800-B53E-8F934EAF371D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2E31-9301-4F74-8721-33C2CAFFB2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6D3E9-F879-4800-B53E-8F934EAF371D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2E31-9301-4F74-8721-33C2CAFFB2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6D3E9-F879-4800-B53E-8F934EAF371D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2E31-9301-4F74-8721-33C2CAFFB2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6D3E9-F879-4800-B53E-8F934EAF371D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2E31-9301-4F74-8721-33C2CAFFB2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6D3E9-F879-4800-B53E-8F934EAF371D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2E31-9301-4F74-8721-33C2CAFFB2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6D3E9-F879-4800-B53E-8F934EAF371D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2E31-9301-4F74-8721-33C2CAFFB2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6D3E9-F879-4800-B53E-8F934EAF371D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2E31-9301-4F74-8721-33C2CAFFB2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6D3E9-F879-4800-B53E-8F934EAF371D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2E31-9301-4F74-8721-33C2CAFFB2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6D3E9-F879-4800-B53E-8F934EAF371D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2E31-9301-4F74-8721-33C2CAFFB2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6D3E9-F879-4800-B53E-8F934EAF371D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2E31-9301-4F74-8721-33C2CAFFB2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6D3E9-F879-4800-B53E-8F934EAF371D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2E31-9301-4F74-8721-33C2CAFFB2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6D3E9-F879-4800-B53E-8F934EAF371D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92E31-9301-4F74-8721-33C2CAFFB2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../../&#1050;&#1072;&#1073;&#1080;&#1085;&#1077;&#1090;%20&#1072;&#1085;&#1075;&#1083;%20&#1103;&#1079;/&#1087;&#1077;&#1089;&#1085;&#1080;%20&#1072;&#1085;&#1075;&#1083;%20&#1103;&#1079;/happy%20new%20year/ABBA%20-%20Happy%20New%20Year.mp3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gif"/><Relationship Id="rId7" Type="http://schemas.openxmlformats.org/officeDocument/2006/relationships/image" Target="../media/image6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hyperlink" Target="../../../../../Downloads/We_Wish_You_a_Merry_Christmas_with_Lyrics_Christmas_Carol___Song_Kids_Love_to_SingChildren_Love_to____.mp4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gif"/><Relationship Id="rId7" Type="http://schemas.openxmlformats.org/officeDocument/2006/relationships/image" Target="../media/image6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hyperlink" Target="../../../../../Downloads/We_Wish_You_a_Merry_Christmas_with_Lyrics_Christmas_Carol___Song_Kids_Love_to_SingChildren_Love_to____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71155" t="43485" r="3812" b="6942"/>
          <a:stretch>
            <a:fillRect/>
          </a:stretch>
        </p:blipFill>
        <p:spPr bwMode="auto">
          <a:xfrm>
            <a:off x="2771800" y="1268760"/>
            <a:ext cx="252028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260648"/>
            <a:ext cx="90685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Рождество в Великобритании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5301208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Открытый урок по английскому языку «Рождество в Великобритании»  для 4 класса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Разработала: </a:t>
            </a:r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Асылгужина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Диля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Закировна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учитель английского языка 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929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20478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688"/>
            <a:ext cx="3048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http://img1.liveinternet.ru/images/attach/c/7/95/635/95635475_s_novuym_godom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288821"/>
            <a:ext cx="1224136" cy="1459725"/>
          </a:xfrm>
          <a:prstGeom prst="rect">
            <a:avLst/>
          </a:prstGeom>
          <a:noFill/>
        </p:spPr>
      </p:pic>
      <p:pic>
        <p:nvPicPr>
          <p:cNvPr id="4102" name="Picture 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0"/>
            <a:ext cx="46386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2564904"/>
            <a:ext cx="2520280" cy="40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C:\Users\Admin\Downloads\santa-claus-name-clipart-11.png"/>
          <p:cNvPicPr/>
          <p:nvPr/>
        </p:nvPicPr>
        <p:blipFill>
          <a:blip r:embed="rId7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077072"/>
            <a:ext cx="2376264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TextBox 23"/>
          <p:cNvSpPr txBox="1"/>
          <p:nvPr/>
        </p:nvSpPr>
        <p:spPr>
          <a:xfrm>
            <a:off x="2843808" y="1916832"/>
            <a:ext cx="6053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Рождество -</a:t>
            </a:r>
            <a:r>
              <a:rPr lang="en-US" sz="36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Christmas</a:t>
            </a:r>
            <a:endParaRPr lang="ru-RU" sz="3600" b="1" i="1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23528" y="333137"/>
            <a:ext cx="3312368" cy="652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to get presents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to give presents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to hang stockings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Happy Christmas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Merry Christmas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Santa Clause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 star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 Christmas tree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 fire- place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Best wishes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692696"/>
            <a:ext cx="3730508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Давать подарки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Звезда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Камин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Вешать чулки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Счастливого Рождества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Санта Клаус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Рождественская ёлка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Получать подарки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Веселого Рождества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С наилучшими </a:t>
            </a:r>
            <a:r>
              <a:rPr lang="ru-RU" sz="2000" b="1" dirty="0" err="1" smtClean="0">
                <a:solidFill>
                  <a:srgbClr val="002060"/>
                </a:solidFill>
              </a:rPr>
              <a:t>пожела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</a:t>
            </a:r>
            <a:r>
              <a:rPr lang="ru-RU" sz="2000" b="1" dirty="0" err="1" smtClean="0">
                <a:solidFill>
                  <a:srgbClr val="002060"/>
                </a:solidFill>
              </a:rPr>
              <a:t>ниями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cxnSp>
        <p:nvCxnSpPr>
          <p:cNvPr id="10" name="Скругленная соединительная линия 9"/>
          <p:cNvCxnSpPr/>
          <p:nvPr/>
        </p:nvCxnSpPr>
        <p:spPr>
          <a:xfrm rot="16200000" flipH="1">
            <a:off x="1979712" y="1772816"/>
            <a:ext cx="4464496" cy="2448272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Скругленная соединительная линия 13"/>
          <p:cNvCxnSpPr/>
          <p:nvPr/>
        </p:nvCxnSpPr>
        <p:spPr>
          <a:xfrm flipV="1">
            <a:off x="3131840" y="908720"/>
            <a:ext cx="2448272" cy="720080"/>
          </a:xfrm>
          <a:prstGeom prst="curvedConnector3">
            <a:avLst>
              <a:gd name="adj1" fmla="val 50000"/>
            </a:avLst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Скругленная соединительная линия 15"/>
          <p:cNvCxnSpPr/>
          <p:nvPr/>
        </p:nvCxnSpPr>
        <p:spPr>
          <a:xfrm>
            <a:off x="3419872" y="2204864"/>
            <a:ext cx="2160240" cy="576064"/>
          </a:xfrm>
          <a:prstGeom prst="curvedConnector3">
            <a:avLst>
              <a:gd name="adj1" fmla="val 50000"/>
            </a:avLst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/>
          <p:nvPr/>
        </p:nvCxnSpPr>
        <p:spPr>
          <a:xfrm>
            <a:off x="3203848" y="2852936"/>
            <a:ext cx="2304256" cy="432048"/>
          </a:xfrm>
          <a:prstGeom prst="curvedConnector3">
            <a:avLst>
              <a:gd name="adj1" fmla="val 50000"/>
            </a:avLst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Скругленная соединительная линия 19"/>
          <p:cNvCxnSpPr/>
          <p:nvPr/>
        </p:nvCxnSpPr>
        <p:spPr>
          <a:xfrm rot="16200000" flipH="1">
            <a:off x="2951820" y="3753036"/>
            <a:ext cx="2664296" cy="2160240"/>
          </a:xfrm>
          <a:prstGeom prst="curvedConnector3">
            <a:avLst>
              <a:gd name="adj1" fmla="val 50000"/>
            </a:avLst>
          </a:prstGeom>
          <a:ln>
            <a:solidFill>
              <a:srgbClr val="7030A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Скругленная соединительная линия 21"/>
          <p:cNvCxnSpPr/>
          <p:nvPr/>
        </p:nvCxnSpPr>
        <p:spPr>
          <a:xfrm flipV="1">
            <a:off x="2627784" y="3933056"/>
            <a:ext cx="2808312" cy="216024"/>
          </a:xfrm>
          <a:prstGeom prst="curvedConnector3">
            <a:avLst>
              <a:gd name="adj1" fmla="val 50000"/>
            </a:avLst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Скругленная соединительная линия 23"/>
          <p:cNvCxnSpPr/>
          <p:nvPr/>
        </p:nvCxnSpPr>
        <p:spPr>
          <a:xfrm flipV="1">
            <a:off x="1691680" y="1484784"/>
            <a:ext cx="3816424" cy="3312368"/>
          </a:xfrm>
          <a:prstGeom prst="curvedConnector3">
            <a:avLst>
              <a:gd name="adj1" fmla="val 50000"/>
            </a:avLst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Скругленная соединительная линия 25"/>
          <p:cNvCxnSpPr/>
          <p:nvPr/>
        </p:nvCxnSpPr>
        <p:spPr>
          <a:xfrm flipV="1">
            <a:off x="3131840" y="4509120"/>
            <a:ext cx="2376264" cy="936104"/>
          </a:xfrm>
          <a:prstGeom prst="curvedConnector3">
            <a:avLst>
              <a:gd name="adj1" fmla="val 50000"/>
            </a:avLst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/>
          <p:nvPr/>
        </p:nvCxnSpPr>
        <p:spPr>
          <a:xfrm rot="5400000" flipH="1" flipV="1">
            <a:off x="2087724" y="2672916"/>
            <a:ext cx="3960440" cy="2880320"/>
          </a:xfrm>
          <a:prstGeom prst="curvedConnector3">
            <a:avLst>
              <a:gd name="adj1" fmla="val 50000"/>
            </a:avLst>
          </a:prstGeom>
          <a:ln>
            <a:solidFill>
              <a:srgbClr val="00206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Соединительная линия уступом 29"/>
          <p:cNvCxnSpPr/>
          <p:nvPr/>
        </p:nvCxnSpPr>
        <p:spPr>
          <a:xfrm>
            <a:off x="2627784" y="6309320"/>
            <a:ext cx="2736304" cy="72008"/>
          </a:xfrm>
          <a:prstGeom prst="bentConnector3">
            <a:avLst>
              <a:gd name="adj1" fmla="val 50000"/>
            </a:avLst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ownloads\prazdnikia-2252.gif">
            <a:hlinkClick r:id="rId2" action="ppaction://hlinkfile"/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8679"/>
            <a:ext cx="7310463" cy="5572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20478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688"/>
            <a:ext cx="3048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http://img1.liveinternet.ru/images/attach/c/7/95/635/95635475_s_novuym_godom5.gif">
            <a:hlinkClick r:id="rId4" action="ppaction://hlinkfile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4288821"/>
            <a:ext cx="1224136" cy="1459725"/>
          </a:xfrm>
          <a:prstGeom prst="rect">
            <a:avLst/>
          </a:prstGeom>
          <a:noFill/>
        </p:spPr>
      </p:pic>
      <p:pic>
        <p:nvPicPr>
          <p:cNvPr id="4102" name="Picture 6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0"/>
            <a:ext cx="46386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2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808" y="2564904"/>
            <a:ext cx="2520280" cy="40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C:\Users\Admin\Downloads\santa-claus-name-clipart-11.png"/>
          <p:cNvPicPr/>
          <p:nvPr/>
        </p:nvPicPr>
        <p:blipFill>
          <a:blip r:embed="rId8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077072"/>
            <a:ext cx="2376264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TextBox 23"/>
          <p:cNvSpPr txBox="1"/>
          <p:nvPr/>
        </p:nvSpPr>
        <p:spPr>
          <a:xfrm>
            <a:off x="2843808" y="1916832"/>
            <a:ext cx="6053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Рождество -</a:t>
            </a:r>
            <a:r>
              <a:rPr lang="en-US" sz="36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Christmas</a:t>
            </a:r>
            <a:endParaRPr lang="ru-RU" sz="3600" b="1" i="1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20478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688"/>
            <a:ext cx="3048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http://img1.liveinternet.ru/images/attach/c/7/95/635/95635475_s_novuym_godom5.gif">
            <a:hlinkClick r:id="rId4" action="ppaction://hlinkfile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4288821"/>
            <a:ext cx="1224136" cy="1459725"/>
          </a:xfrm>
          <a:prstGeom prst="rect">
            <a:avLst/>
          </a:prstGeom>
          <a:noFill/>
        </p:spPr>
      </p:pic>
      <p:pic>
        <p:nvPicPr>
          <p:cNvPr id="4102" name="Picture 6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0"/>
            <a:ext cx="46386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2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808" y="2564904"/>
            <a:ext cx="2520280" cy="40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C:\Users\Admin\Downloads\santa-claus-name-clipart-11.png"/>
          <p:cNvPicPr/>
          <p:nvPr/>
        </p:nvPicPr>
        <p:blipFill>
          <a:blip r:embed="rId8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077072"/>
            <a:ext cx="2376264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TextBox 23"/>
          <p:cNvSpPr txBox="1"/>
          <p:nvPr/>
        </p:nvSpPr>
        <p:spPr>
          <a:xfrm>
            <a:off x="2267744" y="1844824"/>
            <a:ext cx="47868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Thank you </a:t>
            </a:r>
          </a:p>
          <a:p>
            <a:pPr algn="ctr"/>
            <a:r>
              <a:rPr lang="en-US" sz="3600" b="1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for your attention</a:t>
            </a:r>
            <a:endParaRPr lang="ru-RU" sz="3600" b="1" i="1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822</TotalTime>
  <Words>82</Words>
  <Application>Microsoft Office PowerPoint</Application>
  <PresentationFormat>Экран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Winter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old new year</dc:title>
  <dc:creator>Дом</dc:creator>
  <cp:lastModifiedBy>Admin</cp:lastModifiedBy>
  <cp:revision>86</cp:revision>
  <dcterms:created xsi:type="dcterms:W3CDTF">2015-01-11T14:14:33Z</dcterms:created>
  <dcterms:modified xsi:type="dcterms:W3CDTF">2018-01-11T19:46:13Z</dcterms:modified>
</cp:coreProperties>
</file>