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exp=1&amp;text=%D0%BA%D0%B0%D1%80%D1%82%D0%B8%D0%BD%D0%BA%D0%B8%20%D1%81%20%D0%BF%D0%B5%D1%82%D1%80%D1%83%D1%88%D0%BA%D0%BE%D0%B9&amp;img_url=www.yaplakal.com/uploads/post-2-13093304327341.jpg&amp;pos=0&amp;rpt=simage" TargetMode="External"/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hyperlink" Target="http://images.yandex.ru/yandsearch?imgexp=1&amp;text=%D0%BA%D0%B0%D1%80%D1%82%D0%B8%D0%BD%D0%BA%D0%B8%20%D1%81%20%D0%BF%D0%B5%D1%82%D1%80%D1%83%D1%88%D0%BA%D0%BE%D0%B9&amp;img_url=s47.radikal.ru/i117/1111/9d/59d5b1ff2ae4.jp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0%BF%D0%B5%D1%82%D1%80%D1%83%D1%88%D0%BA%D0%BE%D0%B9&amp;img_url=darudar.org/var/files/img/a0/94/a094414c0b836d765f679b2576f6f5bf_600.jpg&amp;pos=31&amp;rpt=simage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://images.yandex.ru/yandsearch?imgexp=1&amp;text=%D0%BA%D0%B0%D1%80%D1%82%D0%B8%D0%BD%D0%BA%D0%B8%20%D1%81%20%D0%BF%D0%B5%D1%82%D1%80%D1%83%D1%88%D0%BA%D0%BE%D0%B9&amp;img_url=lukehoney.typepad.com/photos/uncategorized/2008/03/05/parsley_2.jpg&amp;pos=13&amp;rpt=simage" TargetMode="External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&amp;imgexp=1&amp;text=%D0%BA%D0%B0%D1%80%D1%82%D0%B8%D0%BD%D0%BA%D0%B8%20%D1%81%20%D0%BA%D0%B0%D0%B1%D0%B0%D1%87%D0%BA%D0%BE%D0%BC&amp;img_url=malahov-plus.com/uploads/forum/images/1283445237.jpg&amp;pos=144&amp;rpt=simage" TargetMode="External"/><Relationship Id="rId13" Type="http://schemas.openxmlformats.org/officeDocument/2006/relationships/image" Target="../media/image46.jpeg"/><Relationship Id="rId18" Type="http://schemas.openxmlformats.org/officeDocument/2006/relationships/hyperlink" Target="http://images.yandex.ru/yandsearch?p=4&amp;imgexp=1&amp;text=%D0%BA%D0%B0%D1%80%D1%82%D0%B8%D0%BD%D0%BA%D0%B8%20%D1%81%20%D0%BA%D0%B0%D0%B1%D0%B0%D1%87%D0%BA%D0%BE%D0%BC&amp;img_url=rezept.ucoz.ru/kabachki.jpg&amp;pos=185&amp;rpt=simage" TargetMode="External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12" Type="http://schemas.openxmlformats.org/officeDocument/2006/relationships/hyperlink" Target="http://images.yandex.ru/yandsearch?p=4&amp;imgexp=1&amp;text=%D0%BA%D0%B0%D1%80%D1%82%D0%B8%D0%BD%D0%BA%D0%B8%20%D1%81%20%D0%BA%D0%B0%D0%B1%D0%B0%D1%87%D0%BA%D0%BE%D0%BC&amp;img_url=timer.od.ua/wp-content/uploads/2011/06/kabachki.jpg&amp;pos=163&amp;rpt=simage" TargetMode="External"/><Relationship Id="rId17" Type="http://schemas.openxmlformats.org/officeDocument/2006/relationships/image" Target="../media/image48.jpeg"/><Relationship Id="rId2" Type="http://schemas.openxmlformats.org/officeDocument/2006/relationships/hyperlink" Target="http://images.yandex.ru/yandsearch?imgexp=1&amp;text=%D0%BA%D0%B0%D1%80%D1%82%D0%B8%D0%BD%D0%BA%D0%B8%20%D1%81%20%D0%BA%D0%B0%D0%B1%D0%B0%D1%87%D0%BA%D0%BE%D0%BC&amp;img_url=www.vkus-kus.ru/img/food/b/kabachok.jpg&amp;pos=1&amp;rpt=simage" TargetMode="External"/><Relationship Id="rId16" Type="http://schemas.openxmlformats.org/officeDocument/2006/relationships/hyperlink" Target="http://images.yandex.ru/yandsearch?p=4&amp;imgexp=1&amp;text=%D0%BA%D0%B0%D1%80%D1%82%D0%B8%D0%BD%D0%BA%D0%B8%20%D1%81%20%D0%BA%D0%B0%D0%B1%D0%B0%D1%87%D0%BA%D0%BE%D0%BC&amp;img_url=povar.ru/uploads/a6/c4/f4/b3/oladi_iz_kabachkov-11027.jpg&amp;pos=198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0%BA%D0%B0%D0%B1%D0%B0%D1%87%D0%BA%D0%BE%D0%BC&amp;img_url=zagotovkinazimu.ru/uploads/posts/2011-10/1317957263_1273062082_kabachok.jpg&amp;pos=35&amp;rpt=simage" TargetMode="External"/><Relationship Id="rId11" Type="http://schemas.openxmlformats.org/officeDocument/2006/relationships/image" Target="../media/image45.jpeg"/><Relationship Id="rId5" Type="http://schemas.openxmlformats.org/officeDocument/2006/relationships/image" Target="../media/image42.jpeg"/><Relationship Id="rId15" Type="http://schemas.openxmlformats.org/officeDocument/2006/relationships/image" Target="../media/image47.jpeg"/><Relationship Id="rId10" Type="http://schemas.openxmlformats.org/officeDocument/2006/relationships/hyperlink" Target="http://images.yandex.ru/yandsearch?p=2&amp;imgexp=1&amp;text=%D0%BA%D0%B0%D1%80%D1%82%D0%B8%D0%BD%D0%BA%D0%B8%20%D1%81%20%D0%BA%D0%B0%D0%B1%D0%B0%D1%87%D0%BA%D0%BE%D0%BC&amp;img_url=zagotovkinazimu.ru/uploads/posts/2011-09/1317049388_kabachki-zheltye.jpg&amp;pos=118&amp;rpt=simage" TargetMode="External"/><Relationship Id="rId19" Type="http://schemas.openxmlformats.org/officeDocument/2006/relationships/image" Target="../media/image49.jpeg"/><Relationship Id="rId4" Type="http://schemas.openxmlformats.org/officeDocument/2006/relationships/hyperlink" Target="http://images.yandex.ru/yandsearch?imgexp=1&amp;text=%D0%BA%D0%B0%D1%80%D1%82%D0%B8%D0%BD%D0%BA%D0%B8%20%D1%81%20%D0%BA%D0%B0%D0%B1%D0%B0%D1%87%D0%BA%D0%BE%D0%BC&amp;img_url=semena.hozvo.ru/image/cache/data/kabachok/kabachok-cukkini-nefrit-500x500.jpg&amp;pos=14&amp;rpt=simage" TargetMode="External"/><Relationship Id="rId9" Type="http://schemas.openxmlformats.org/officeDocument/2006/relationships/image" Target="../media/image44.jpeg"/><Relationship Id="rId14" Type="http://schemas.openxmlformats.org/officeDocument/2006/relationships/hyperlink" Target="http://images.yandex.ru/yandsearch?p=4&amp;imgexp=1&amp;text=%D0%BA%D0%B0%D1%80%D1%82%D0%B8%D0%BD%D0%BA%D0%B8%20%D1%81%20%D0%BA%D0%B0%D0%B1%D0%B0%D1%87%D0%BA%D0%BE%D0%BC&amp;img_url=obzhora.net/uploads/posts/2011-03/1299059669_img_9339.jpg&amp;pos=184&amp;rpt=simage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imgexp=1&amp;text=%D0%BA%D0%B0%D1%80%D1%82%D0%B8%D0%BD%D0%BA%D0%B8%20%D1%81%20%D0%B1%D0%B0%D0%BA%D0%BB%D0%B0%D0%B6%D0%B0%D0%BD%D0%BE%D0%BC&amp;img_url=babyfit.sparkpeople.com/babyfit/member_pics/eggplant_plant.jpg&amp;pos=79&amp;rpt=simage" TargetMode="External"/><Relationship Id="rId3" Type="http://schemas.openxmlformats.org/officeDocument/2006/relationships/image" Target="../media/image50.jpeg"/><Relationship Id="rId7" Type="http://schemas.openxmlformats.org/officeDocument/2006/relationships/image" Target="../media/image52.jpeg"/><Relationship Id="rId2" Type="http://schemas.openxmlformats.org/officeDocument/2006/relationships/hyperlink" Target="http://images.yandex.ru/yandsearch?imgexp=1&amp;text=%D0%BA%D0%B0%D1%80%D1%82%D0%B8%D0%BD%D0%BA%D0%B8%20%D1%81%20%D0%B1%D0%B0%D0%BA%D0%BB%D0%B0%D0%B6%D0%B0%D0%BD%D0%BE%D0%BC&amp;img_url=allonfarm.com/uploads/posts/2012-06/1338901382_slide0019_image040.pn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0%B1%D0%B0%D0%BA%D0%BB%D0%B0%D0%B6%D0%B0%D0%BD%D0%BE%D0%BC&amp;img_url=cs11169.vkontakte.ru/u37311645/-14/x_9a1ce621.jpg&amp;pos=19&amp;rpt=simage" TargetMode="External"/><Relationship Id="rId5" Type="http://schemas.openxmlformats.org/officeDocument/2006/relationships/image" Target="../media/image51.jpeg"/><Relationship Id="rId4" Type="http://schemas.openxmlformats.org/officeDocument/2006/relationships/hyperlink" Target="http://images.yandex.ru/yandsearch?imgexp=1&amp;text=%D0%BA%D0%B0%D1%80%D1%82%D0%B8%D0%BD%D0%BA%D0%B8%20%D1%81%20%D0%B1%D0%B0%D0%BA%D0%BB%D0%B0%D0%B6%D0%B0%D0%BD%D0%BE%D0%BC&amp;img_url=www.cbc.ca/stevenandchris/images/42_eggplant.jpg&amp;pos=2&amp;rpt=simage" TargetMode="External"/><Relationship Id="rId9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imgexp=1&amp;text=%D0%BA%D0%B0%D1%80%D1%82%D0%B8%D0%BD%D0%BA%D0%B8%20%D1%81%20%D0%BE%D0%B2%D0%BE%D1%89%D0%B0%D0%BC%D0%B8%20%D0%B8%20%D1%84%D1%80%D1%83%D0%BA%D1%82%D0%B0%D0%BC%D0%B8&amp;noreask=1&amp;img_url=www.1001eda.com/wp-content/uploads/2010/05/43_06_05_10_18.jpg&amp;pos=1&amp;rpt=simage&amp;lr=2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exp=1&amp;img_url=www.chulakov.ru/assets/images/telegate_kapusta.jpg&amp;p=3&amp;text=%D0%BA%D0%B0%D1%80%D1%82%D0%B8%D0%BD%D0%BA%D0%B8%20%D1%81%20%D0%BE%D0%B2%D0%BE%D1%89%D0%B0%D0%BC%D0%B8%20%D0%B8%20%D1%84%D1%80%D1%83%D0%BA%D1%82%D0%B0%D0%BC%D0%B8&amp;noreask=1&amp;pos=144&amp;lr=22&amp;rpt=simage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yandex.ru/yandsearch?imgexp=1&amp;text=%D0%BA%D0%B0%D1%80%D1%82%D0%B8%D0%BD%D0%BA%D0%B8%20%D1%81%20%D0%BE%D0%B2%D0%BE%D1%89%D0%B0%D0%BC%D0%B8%20%D0%B8%20%D1%84%D1%80%D1%83%D0%BA%D1%82%D0%B0%D0%BC%D0%B8&amp;noreask=1&amp;img_url=img-fotki.yandex.ru/get/0/kalabro.0/0_72c_95b428cf_XL&amp;pos=16&amp;rpt=simage&amp;lr=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img_url=img1.liveinternet.ru/images/attach/c/1/56/630/56630790_kapusta_cvetnaya.jpg&amp;p=2&amp;text=%D0%BA%D0%B0%D1%80%D1%82%D0%B8%D0%BD%D0%BA%D0%B8%20%D1%81%20%D0%BE%D0%B2%D0%BE%D1%89%D0%B0%D0%BC%D0%B8%20%D0%B8%20%D1%84%D1%80%D1%83%D0%BA%D1%82%D0%B0%D0%BC%D0%B8&amp;noreask=1&amp;pos=109&amp;lr=22&amp;rpt=simage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hyperlink" Target="http://images.yandex.ru/yandsearch?imgexp=1&amp;text=%D0%BA%D0%B0%D1%80%D1%82%D0%B8%D0%BD%D0%BA%D0%B8%20%D1%81%20%D0%B1%D1%80%D0%BE%D0%BA%D0%BA%D0%BE%D0%BB%D0%B8&amp;img_url=cdn3.staztic.com/screenshots/toddler-zone-preview-20-3.jpg&amp;pos=1&amp;rpt=simage" TargetMode="External"/><Relationship Id="rId4" Type="http://schemas.openxmlformats.org/officeDocument/2006/relationships/hyperlink" Target="http://images.yandex.ru/yandsearch?imgexp=1&amp;img_url=www.recettes-cuisine-economique.com/userfiles/image/chou-chinois1.jpg&amp;p=2&amp;text=%D0%BA%D0%B0%D1%80%D1%82%D0%B8%D0%BD%D0%BA%D0%B8%20%D1%81%20%D0%BE%D0%B2%D0%BE%D1%89%D0%B0%D0%BC%D0%B8%20%D0%B8%20%D1%84%D1%80%D1%83%D0%BA%D1%82%D0%B0%D0%BC%D0%B8&amp;noreask=1&amp;pos=100&amp;lr=22&amp;rpt=simage" TargetMode="Externa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ages.yandex.ru/yandsearch?imgexp=1&amp;text=%D0%BA%D0%B0%D1%80%D1%82%D0%B8%D0%BD%D0%BA%D0%B8%20%D1%81%20%D1%83%D0%BA%D1%80%D0%BE%D0%BF%D0%BE%D0%BC&amp;img_url=cs4123.vkontakte.ru/u7106072/-14/x_852673b2.jpg&amp;pos=8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1%83%D0%BA%D1%80%D0%BE%D0%BF%D0%BE%D0%BC&amp;img_url=www.snt-np.ru/LUK/0000_ykrop.jpg&amp;pos=3&amp;rpt=simage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.yandex.ru/yandsearch?imgexp=1&amp;text=%D0%BA%D0%B0%D1%80%D1%82%D0%B8%D0%BD%D0%BA%D0%B8%20%D1%81%20%D1%83%D0%BA%D1%80%D0%BE%D0%BF%D0%BE%D0%BC&amp;img_url=img-fotki.yandex.ru/get/4312/annusya74.c/0_24770_38e98d23_XL&amp;pos=1&amp;rpt=simag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exp=1&amp;text=%D0%BA%D0%B0%D1%80%D1%82%D0%B8%D0%BD%D0%BA%D0%B8%20%D1%81%20%D0%BA%D0%B0%D1%80%D1%82%D0%BE%D1%88%D0%BA%D0%BE%D0%B9&amp;img_url=www.dmir.ru/handlers/animg.ashx?id=5904810&amp;pos=20&amp;rpt=simage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12" Type="http://schemas.openxmlformats.org/officeDocument/2006/relationships/hyperlink" Target="http://images.yandex.ru/yandsearch?imgexp=1&amp;text=%D0%BA%D0%B0%D1%80%D1%82%D0%B8%D0%BD%D0%BA%D0%B8%20%D1%81%20%D0%BA%D0%B0%D1%80%D1%82%D0%BE%D1%88%D0%BA%D0%BE%D0%B9&amp;img_url=s014.radikal.ru/i327/1011/76/0aad6207d9b1.jpg&amp;pos=36&amp;rpt=simage" TargetMode="External"/><Relationship Id="rId2" Type="http://schemas.openxmlformats.org/officeDocument/2006/relationships/hyperlink" Target="http://images.yandex.ru/yandsearch?imgexp=1&amp;text=%D0%BA%D0%B0%D1%80%D1%82%D0%B8%D0%BD%D0%BA%D0%B8%20%D1%81%20%D0%BA%D0%B0%D1%80%D1%82%D0%BE%D1%88%D0%BA%D0%BE%D0%B9&amp;img_url=mariupol.prostogorod.ua/images/repo/pys/2010/10/10/610x610_prodam_kartoshku_302474_0.jpg&amp;pos=4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2&amp;imgexp=1&amp;text=%D0%BA%D0%B0%D1%80%D1%82%D0%B8%D0%BD%D0%BA%D0%B8%20%D1%81%20%D0%BA%D0%B0%D1%80%D1%82%D0%BE%D1%88%D0%BA%D0%BE%D0%B9&amp;img_url=693437.ucoz.ru/_pu/1/09165671.jpg&amp;pos=81&amp;rpt=simage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images.yandex.ru/yandsearch?imgexp=1&amp;text=%D0%BA%D0%B0%D1%80%D1%82%D0%B8%D0%BD%D0%BA%D0%B8%20%D1%81%20%D0%BA%D0%B0%D1%80%D1%82%D0%BE%D1%88%D0%BA%D0%BE%D0%B9&amp;img_url=img-fotki.yandex.ru/get/4528/138238612.24/0_6a102_e6cc78c0_orig&amp;pos=34&amp;rpt=simage" TargetMode="External"/><Relationship Id="rId4" Type="http://schemas.openxmlformats.org/officeDocument/2006/relationships/hyperlink" Target="http://images.yandex.ru/yandsearch?p=1&amp;imgexp=1&amp;text=%D0%BA%D0%B0%D1%80%D1%82%D0%B8%D0%BD%D0%BA%D0%B8%20%D1%81%20%D0%BA%D0%B0%D1%80%D1%82%D0%BE%D1%88%D0%BA%D0%BE%D0%B9&amp;img_url=www.kachestvo.ru/netcat_files/Image/kart3.jpg&amp;pos=63&amp;rpt=simage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images.yandex.ru/yandsearch?p=2&amp;imgexp=1&amp;text=%D0%BA%D0%B0%D1%80%D1%82%D0%B8%D0%BD%D0%BA%D0%B8%20%D1%81%20%D0%BA%D0%B0%D1%80%D1%82%D0%BE%D1%88%D0%BA%D0%BE%D0%B9&amp;img_url=akak.ru/recipes/pictures/000/001/103_big.JPG&amp;pos=82&amp;rpt=simag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images.yandex.ru/yandsearch?imgexp=1&amp;text=%D0%BA%D0%B0%D1%80%D1%82%D0%B8%D0%BD%D0%BA%D0%B8%20%D1%81%20%D1%81%D0%B2%D1%91%D0%BA%D0%BB%D0%BE%D0%B9%20&amp;img_url=softoskoper.ucoz.ru/_nw/0/s52668107.jpg&amp;pos=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1%81%D0%B2%D1%91%D0%BA%D0%BB%D0%BE%D0%B9%20&amp;img_url=kuharka.com/uploads/posts/2011-05/1306000547_264.jpg&amp;pos=23&amp;rpt=simage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images.yandex.ru/yandsearch?imgexp=1&amp;text=%D0%BA%D0%B0%D1%80%D1%82%D0%B8%D0%BD%D0%BA%D0%B8%20%D1%81%20%D1%81%D0%B2%D1%91%D0%BA%D0%BB%D0%BE%D0%B9%20&amp;img_url=khoahoc.com.vn/photos/image/062011/23/Rau.jpg&amp;pos=16&amp;rpt=simag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images.yandex.ru/yandsearch?imgexp=1&amp;text=%D0%BA%D0%B0%D1%80%D1%82%D0%B8%D0%BD%D0%BA%D0%B8%20%D1%81%20%D0%BC%D0%BE%D1%80%D0%BA%D0%BE%D0%B2%D0%BA%D0%BE%D0%B9&amp;img_url=www.minchanka.by/image/zdorovye/priroda/morkovka/morkovka_02.jpg&amp;pos=0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imgexp=1&amp;text=%D0%BA%D0%B0%D1%80%D1%82%D0%B8%D0%BD%D0%BA%D0%B8%20%D1%81%20%D0%BC%D0%BE%D1%80%D0%BA%D0%BE%D0%B2%D0%BA%D0%BE%D0%B9&amp;img_url=www.womanparadise.ru/wp-content/uploads/2010/03/2b81bbf12c78.jpg&amp;pos=9&amp;rpt=simage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imgexp=1&amp;text=%D0%BA%D0%B0%D1%80%D1%82%D0%B8%D0%BD%D0%BA%D0%B8%20%D1%81%20%D0%BC%D0%BE%D1%80%D0%BA%D0%BE%D0%B2%D0%BA%D0%BE%D0%B9&amp;img_url=kakmed.com/img/2011/02/morcov1.jpg&amp;pos=5&amp;rpt=simage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&amp;imgexp=1&amp;text=%D0%BA%D0%B0%D1%80%D1%82%D0%B8%D0%BD%D0%BA%D0%B8%20%D1%81%20%D1%80%D0%B5%D0%B4%D0%B8%D1%81%D0%BA%D0%BE%D0%B9&amp;img_url=re.foto.radikal.ru/0709/a8/1e0e135b040b.jpg&amp;pos=75&amp;rpt=simage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://images.yandex.ru/yandsearch?imgexp=1&amp;text=%D0%BA%D0%B0%D1%80%D1%82%D0%B8%D0%BD%D0%BA%D0%B8%20%D1%81%20%D1%80%D0%B5%D0%B4%D0%B8%D1%81%D0%BA%D0%BE%D0%B9&amp;img_url=vash-fermer.ru/upload/iblock/aa3/radish.jpg&amp;pos=4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imgexp=1&amp;text=%D0%BA%D0%B0%D1%80%D1%82%D0%B8%D0%BD%D0%BA%D0%B8%20%D1%81%20%D1%80%D0%B5%D0%B4%D0%B8%D1%81%D0%BA%D0%BE%D0%B9&amp;img_url=vsasemya.ru/images/rediskavogorode.jpg&amp;pos=44&amp;rpt=simage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6.jpeg"/><Relationship Id="rId10" Type="http://schemas.openxmlformats.org/officeDocument/2006/relationships/hyperlink" Target="http://images.yandex.ru/yandsearch?p=3&amp;imgexp=1&amp;text=%D0%BA%D0%B0%D1%80%D1%82%D0%B8%D0%BD%D0%BA%D0%B8%20%D1%81%20%D1%80%D0%B5%D0%B4%D0%B8%D1%81%D0%BA%D0%BE%D0%B9&amp;img_url=www.wholefoodsmarket.com/recipes/images/2302_crisp_fennel_radish_salad.jpg&amp;pos=134&amp;rpt=simage" TargetMode="External"/><Relationship Id="rId4" Type="http://schemas.openxmlformats.org/officeDocument/2006/relationships/hyperlink" Target="http://images.yandex.ru/yandsearch?imgexp=1&amp;text=%D0%BA%D0%B0%D1%80%D1%82%D0%B8%D0%BD%D0%BA%D0%B8%20%D1%81%20%D1%80%D0%B5%D0%B4%D0%B8%D1%81%D0%BA%D0%BE%D0%B9&amp;img_url=upload.wikimedia.org/wikipedia/commons/0/03/Radish.jpg&amp;pos=6&amp;rpt=simage" TargetMode="External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imgexp=1&amp;text=%D0%BA%D0%B0%D1%80%D1%82%D0%B8%D0%BD%D0%BA%D0%B8%20%D1%81%20%D0%BB%D1%83%D0%BA%D0%BE%D0%BC&amp;img_url=images.reklama.com.ua/2012-01-14/1289344/photos0-800x600.jpeg&amp;pos=39&amp;rpt=simage" TargetMode="External"/><Relationship Id="rId13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12" Type="http://schemas.openxmlformats.org/officeDocument/2006/relationships/hyperlink" Target="http://images.yandex.ru/yandsearch?imgexp=1&amp;text=%D0%BA%D0%B0%D1%80%D1%82%D0%B8%D0%BD%D0%BA%D0%B8%20%D1%81%20%D0%BB%D1%83%D0%BA%D0%BE%D0%BC&amp;img_url=young.rzd.ru/dbmm/images/41/4080/3896817&amp;pos=26&amp;rpt=simage" TargetMode="External"/><Relationship Id="rId2" Type="http://schemas.openxmlformats.org/officeDocument/2006/relationships/hyperlink" Target="http://images.yandex.ru/yandsearch?imgexp=1&amp;text=%D0%BA%D0%B0%D1%80%D1%82%D0%B8%D0%BD%D0%BA%D0%B8%20%D1%81%20%D0%BB%D1%83%D0%BA%D0%BE%D0%BC&amp;img_url=www.xrest.ru/images/collection/00174/222/preview.jpg&amp;pos=2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imgexp=1&amp;text=%D0%BA%D0%B0%D1%80%D1%82%D0%B8%D0%BD%D0%BA%D0%B8%20%D1%81%20%D0%BB%D1%83%D0%BA%D0%BE%D0%BC&amp;img_url=lekartrav.narod.ru/images/luk.jpg&amp;pos=42&amp;rpt=simage" TargetMode="External"/><Relationship Id="rId11" Type="http://schemas.openxmlformats.org/officeDocument/2006/relationships/image" Target="../media/image34.jpeg"/><Relationship Id="rId5" Type="http://schemas.openxmlformats.org/officeDocument/2006/relationships/image" Target="../media/image31.jpeg"/><Relationship Id="rId15" Type="http://schemas.openxmlformats.org/officeDocument/2006/relationships/image" Target="../media/image36.jpeg"/><Relationship Id="rId10" Type="http://schemas.openxmlformats.org/officeDocument/2006/relationships/hyperlink" Target="http://images.yandex.ru/yandsearch?p=1&amp;imgexp=1&amp;text=%D0%BA%D0%B0%D1%80%D1%82%D0%B8%D0%BD%D0%BA%D0%B8%20%D1%81%20%D0%BB%D1%83%D0%BA%D0%BE%D0%BC&amp;img_url=www.agrotradesystem.ru/pic/30/pic1_30_1/32001223461984880594765243750400.jpg&amp;pos=60&amp;rpt=simage" TargetMode="External"/><Relationship Id="rId4" Type="http://schemas.openxmlformats.org/officeDocument/2006/relationships/hyperlink" Target="http://images.yandex.ru/yandsearch?imgexp=1&amp;text=%D0%BA%D0%B0%D1%80%D1%82%D0%B8%D0%BD%D0%BA%D0%B8%20%D1%81%20%D0%BB%D1%83%D0%BA%D0%BE%D0%BC&amp;img_url=s44.radikal.ru/i104/1009/7a/11f5b3f4d52b.jpg&amp;pos=21&amp;rpt=simage" TargetMode="External"/><Relationship Id="rId9" Type="http://schemas.openxmlformats.org/officeDocument/2006/relationships/image" Target="../media/image33.jpeg"/><Relationship Id="rId14" Type="http://schemas.openxmlformats.org/officeDocument/2006/relationships/hyperlink" Target="http://images.yandex.ru/yandsearch?p=3&amp;imgexp=1&amp;text=%D0%BA%D0%B0%D1%80%D1%82%D0%B8%D0%BD%D0%BA%D0%B8%20%D1%81%20%D0%BB%D1%83%D0%BA%D0%BE%D0%BC&amp;img_url=www.stihi.ru/pics/2009/02/09/1197.jpg&amp;pos=126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smtClean="0"/>
              <a:t>Овощи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286124"/>
            <a:ext cx="8458200" cy="15144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Презентацию подготовила </a:t>
            </a:r>
          </a:p>
          <a:p>
            <a:pPr algn="ctr"/>
            <a:r>
              <a:rPr lang="ru-RU" dirty="0" smtClean="0"/>
              <a:t>учитель начальных классов </a:t>
            </a:r>
          </a:p>
          <a:p>
            <a:pPr algn="ctr"/>
            <a:r>
              <a:rPr lang="ru-RU" dirty="0" smtClean="0"/>
              <a:t>МАОУ гимназии № 40 </a:t>
            </a:r>
          </a:p>
          <a:p>
            <a:pPr algn="ctr"/>
            <a:r>
              <a:rPr lang="ru-RU" dirty="0" smtClean="0"/>
              <a:t>Боровикова С. 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Петрушка</a:t>
            </a:r>
            <a:endParaRPr lang="ru-RU" dirty="0"/>
          </a:p>
        </p:txBody>
      </p:sp>
      <p:pic>
        <p:nvPicPr>
          <p:cNvPr id="4" name="Содержимое 3" descr="http://im2-tub-ru.yandex.net/i?id=324800914-5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00504"/>
            <a:ext cx="278608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284316675-48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357298"/>
            <a:ext cx="3024201" cy="228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508631041-65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857628"/>
            <a:ext cx="3581418" cy="25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547695998-50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29124" y="642918"/>
            <a:ext cx="2190761" cy="30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Кабачок</a:t>
            </a:r>
            <a:endParaRPr lang="ru-RU" dirty="0"/>
          </a:p>
        </p:txBody>
      </p:sp>
      <p:pic>
        <p:nvPicPr>
          <p:cNvPr id="4" name="Содержимое 3" descr="http://im0-tub-ru.yandex.net/i?id=467730282-5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43116"/>
            <a:ext cx="3429016" cy="261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155028304-55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000504"/>
            <a:ext cx="3209940" cy="24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90524406-19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4143380"/>
            <a:ext cx="3305192" cy="24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69051965-04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0694" y="357167"/>
            <a:ext cx="335281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107168629-12-72&amp;n=21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74" y="164305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-ru.yandex.net/i?id=517108385-59-72&amp;n=21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71736" y="1643050"/>
            <a:ext cx="3214710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-ru.yandex.net/i?id=332386693-50-72&amp;n=21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428860" y="1643050"/>
            <a:ext cx="3452830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4-tub-ru.yandex.net/i?id=42601014-47-72&amp;n=21">
            <a:hlinkClick r:id="rId16" tgtFrame="_blank"/>
          </p:cNvPr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428860" y="1571612"/>
            <a:ext cx="350046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8-tub-ru.yandex.net/i?id=215594965-34-72&amp;n=21">
            <a:hlinkClick r:id="rId18" tgtFrame="_blank"/>
          </p:cNvPr>
          <p:cNvPicPr/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357422" y="1571612"/>
            <a:ext cx="35719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Баклажан</a:t>
            </a:r>
            <a:endParaRPr lang="ru-RU" dirty="0"/>
          </a:p>
        </p:txBody>
      </p:sp>
      <p:pic>
        <p:nvPicPr>
          <p:cNvPr id="4" name="Содержимое 3" descr="http://im8-tub-ru.yandex.net/i?id=101094882-2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2119324" cy="2593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329144771-02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214818"/>
            <a:ext cx="3371868" cy="235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441059602-58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357166"/>
            <a:ext cx="3786207" cy="25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438421785-27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43504" y="3214686"/>
            <a:ext cx="2295538" cy="321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Овощи</a:t>
            </a:r>
            <a:endParaRPr lang="ru-RU" dirty="0"/>
          </a:p>
        </p:txBody>
      </p:sp>
      <p:pic>
        <p:nvPicPr>
          <p:cNvPr id="4" name="Содержимое 3" descr="http://im8-tub-ru.yandex.net/i?id=188072415-4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643050"/>
            <a:ext cx="7072362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Капуста</a:t>
            </a:r>
            <a:endParaRPr lang="ru-RU" dirty="0"/>
          </a:p>
        </p:txBody>
      </p:sp>
      <p:pic>
        <p:nvPicPr>
          <p:cNvPr id="4" name="Содержимое 3" descr="http://im4-tub-ru.yandex.net/i?id=192231804-0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692948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4-tub-ru.yandex.net/i?id=28252034-25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1714488"/>
            <a:ext cx="5429288" cy="442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154256656-32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1428736"/>
            <a:ext cx="692948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173231408-52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00232" y="1643050"/>
            <a:ext cx="5572163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4-tub-ru.yandex.net/i?id=429151300-52-72&amp;n=21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71604" y="1357298"/>
            <a:ext cx="6072229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Укроп</a:t>
            </a:r>
            <a:endParaRPr lang="ru-RU" dirty="0"/>
          </a:p>
        </p:txBody>
      </p:sp>
      <p:pic>
        <p:nvPicPr>
          <p:cNvPr id="4" name="Содержимое 3" descr="http://im8-tub-ru.yandex.net/i?id=269747120-49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4052909" cy="303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507264098-50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571612"/>
            <a:ext cx="3738582" cy="321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470166148-28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3429000"/>
            <a:ext cx="2481276" cy="30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Картофель</a:t>
            </a:r>
            <a:endParaRPr lang="ru-RU" dirty="0"/>
          </a:p>
        </p:txBody>
      </p:sp>
      <p:pic>
        <p:nvPicPr>
          <p:cNvPr id="4" name="Содержимое 3" descr="http://im8-tub-ru.yandex.net/i?id=365053204-1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290"/>
            <a:ext cx="3352817" cy="2888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325136103-07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66"/>
            <a:ext cx="3652856" cy="25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103169950-66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1428736"/>
            <a:ext cx="2009785" cy="314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-ru.yandex.net/i?id=36697083-41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7620" y="3286124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-ru.yandex.net/i?id=524088152-03-72&amp;n=21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57620" y="3214686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6-tub-ru.yandex.net/i?id=163227869-53-72&amp;n=21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86182" y="3214686"/>
            <a:ext cx="4143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7-tub-ru.yandex.net/i?id=306115492-04-72&amp;n=21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786182" y="3214686"/>
            <a:ext cx="42148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Свёкла</a:t>
            </a:r>
            <a:endParaRPr lang="ru-RU" dirty="0"/>
          </a:p>
        </p:txBody>
      </p:sp>
      <p:pic>
        <p:nvPicPr>
          <p:cNvPr id="4" name="Содержимое 3" descr="http://im0-tub-ru.yandex.net/i?id=250302704-32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271464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200252397-16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1214422"/>
            <a:ext cx="4881590" cy="278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485417121-32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4071942"/>
            <a:ext cx="3952896" cy="25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Морковь</a:t>
            </a:r>
            <a:endParaRPr lang="ru-RU" dirty="0"/>
          </a:p>
        </p:txBody>
      </p:sp>
      <p:pic>
        <p:nvPicPr>
          <p:cNvPr id="4" name="Содержимое 3" descr="http://im3-tub-ru.yandex.net/i?id=373118911-68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14290"/>
            <a:ext cx="3557606" cy="218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87932120-16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2643182"/>
            <a:ext cx="4595838" cy="357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-ru.yandex.net/i?id=92385338-42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2500306"/>
            <a:ext cx="1909773" cy="371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Редис</a:t>
            </a:r>
            <a:endParaRPr lang="ru-RU" dirty="0"/>
          </a:p>
        </p:txBody>
      </p:sp>
      <p:pic>
        <p:nvPicPr>
          <p:cNvPr id="4" name="Содержимое 3" descr="http://im4-tub-ru.yandex.net/i?id=732046845-17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2876564" cy="231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336163121-15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785794"/>
            <a:ext cx="4186261" cy="271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375288944-32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3786190"/>
            <a:ext cx="3857644" cy="285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355890662-60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3786190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5-tub-ru.yandex.net/i?id=21529157-04-72&amp;n=21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8" y="3786190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pic>
        <p:nvPicPr>
          <p:cNvPr id="4" name="Содержимое 3" descr="http://im0-tub-ru.yandex.net/i?id=163253909-23-72&amp;n=2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57166"/>
            <a:ext cx="2405075" cy="211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96145386-28-72&amp;n=2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57166"/>
            <a:ext cx="2786077" cy="235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259419993-25-72&amp;n=21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2714620"/>
            <a:ext cx="2681303" cy="371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332762798-31-72&amp;n=21">
            <a:hlinkClick r:id="rId8" tgtFrame="_blank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0" y="3071810"/>
            <a:ext cx="3738582" cy="292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32851172-09-72&amp;n=21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43372" y="3071810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-ru.yandex.net/i?id=598248602-18-72&amp;n=21">
            <a:hlinkClick r:id="rId12" tgtFrame="_blank"/>
          </p:cNvPr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71934" y="3071810"/>
            <a:ext cx="4071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458154518-04-72&amp;n=21">
            <a:hlinkClick r:id="rId14" tgtFrame="_blank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00562" y="3071810"/>
            <a:ext cx="2933717" cy="350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26</Words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Овощи</vt:lpstr>
      <vt:lpstr>Овощи</vt:lpstr>
      <vt:lpstr>Капуста</vt:lpstr>
      <vt:lpstr>Укроп</vt:lpstr>
      <vt:lpstr>Картофель</vt:lpstr>
      <vt:lpstr>Свёкла</vt:lpstr>
      <vt:lpstr>Морковь</vt:lpstr>
      <vt:lpstr>Редис</vt:lpstr>
      <vt:lpstr>Лук</vt:lpstr>
      <vt:lpstr>Петрушка</vt:lpstr>
      <vt:lpstr>Кабачок</vt:lpstr>
      <vt:lpstr>Баклажан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cp:lastModifiedBy>AS</cp:lastModifiedBy>
  <cp:revision>15</cp:revision>
  <dcterms:modified xsi:type="dcterms:W3CDTF">2014-12-10T20:18:20Z</dcterms:modified>
</cp:coreProperties>
</file>