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sldIdLst>
    <p:sldId id="268" r:id="rId3"/>
    <p:sldId id="258" r:id="rId4"/>
    <p:sldId id="259" r:id="rId5"/>
    <p:sldId id="260" r:id="rId6"/>
    <p:sldId id="261" r:id="rId7"/>
    <p:sldId id="262" r:id="rId8"/>
    <p:sldId id="263" r:id="rId9"/>
    <p:sldId id="266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25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orizon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0"/>
            <a:ext cx="9144000" cy="4572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92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7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007888"/>
            <a:ext cx="7772400" cy="1470025"/>
          </a:xfrm>
        </p:spPr>
        <p:txBody>
          <a:bodyPr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16.12.2019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855779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16.12.2019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123712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16.12.2019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974131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16.12.2019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246137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16.12.2019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703049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16.12.2019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698425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16.12.2019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061449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16.12.2019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52531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79248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16.12.2019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548732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16.12.2019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331501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16.12.2019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61991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4962525"/>
            <a:ext cx="7885113" cy="1362075"/>
          </a:xfrm>
        </p:spPr>
        <p:txBody>
          <a:bodyPr anchor="t"/>
          <a:lstStyle>
            <a:lvl1pPr algn="l">
              <a:defRPr sz="3200" b="0" i="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3462338"/>
            <a:ext cx="7885113" cy="1500187"/>
          </a:xfrm>
        </p:spPr>
        <p:txBody>
          <a:bodyPr anchor="b">
            <a:normAutofit/>
          </a:bodyPr>
          <a:lstStyle>
            <a:lvl1pPr marL="0" indent="0">
              <a:buNone/>
              <a:defRPr sz="1700" baseline="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3733800" cy="4114800"/>
          </a:xfrm>
        </p:spPr>
        <p:txBody>
          <a:bodyPr/>
          <a:lstStyle>
            <a:lvl5pPr>
              <a:defRPr/>
            </a:lvl5pPr>
            <a:lvl6pPr>
              <a:buClr>
                <a:schemeClr val="tx2"/>
              </a:buClr>
              <a:buFont typeface="Arial" pitchFamily="34" charset="0"/>
              <a:buChar char="•"/>
              <a:defRPr/>
            </a:lvl6pPr>
            <a:lvl7pPr>
              <a:buClr>
                <a:schemeClr val="tx2"/>
              </a:buClr>
              <a:buFont typeface="Arial" pitchFamily="34" charset="0"/>
              <a:buChar char="•"/>
              <a:defRPr/>
            </a:lvl7pPr>
            <a:lvl8pPr>
              <a:buClr>
                <a:schemeClr val="tx2"/>
              </a:buClr>
              <a:buFont typeface="Arial" pitchFamily="34" charset="0"/>
              <a:buChar char="•"/>
              <a:defRPr/>
            </a:lvl8pPr>
            <a:lvl9pPr>
              <a:buClr>
                <a:schemeClr val="tx2"/>
              </a:buClr>
              <a:buFont typeface="Arial" pitchFamily="34" charset="0"/>
              <a:buChar char="•"/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800600" y="1600200"/>
            <a:ext cx="3733800" cy="41148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800600" y="2209800"/>
            <a:ext cx="3733800" cy="35052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609600" y="2209800"/>
            <a:ext cx="3733800" cy="35052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199"/>
            <a:ext cx="3733800" cy="574675"/>
          </a:xfrm>
        </p:spPr>
        <p:txBody>
          <a:bodyPr anchor="b">
            <a:normAutofit/>
          </a:bodyPr>
          <a:lstStyle>
            <a:lvl1pPr marL="0" indent="0">
              <a:buNone/>
              <a:defRPr sz="1700" b="0" i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00600" y="1600199"/>
            <a:ext cx="3733800" cy="574675"/>
          </a:xfrm>
        </p:spPr>
        <p:txBody>
          <a:bodyPr anchor="b">
            <a:normAutofit/>
          </a:bodyPr>
          <a:lstStyle>
            <a:lvl1pPr marL="0" indent="0">
              <a:buNone/>
              <a:defRPr sz="1700" b="0" i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16.12.2019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16.12.2019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16.12.2019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962400" y="1447800"/>
            <a:ext cx="4648200" cy="4267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1447800"/>
            <a:ext cx="2971800" cy="1097280"/>
          </a:xfrm>
        </p:spPr>
        <p:txBody>
          <a:bodyPr anchor="b"/>
          <a:lstStyle>
            <a:lvl1pPr algn="l">
              <a:defRPr sz="18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12648" y="2547891"/>
            <a:ext cx="2971800" cy="3167109"/>
          </a:xfrm>
        </p:spPr>
        <p:txBody>
          <a:bodyPr tIns="9144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orizon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447800"/>
            <a:ext cx="2971800" cy="1097280"/>
          </a:xfrm>
        </p:spPr>
        <p:txBody>
          <a:bodyPr anchor="b"/>
          <a:lstStyle>
            <a:lvl1pPr algn="l">
              <a:defRPr sz="18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657344" y="1447800"/>
            <a:ext cx="3419856" cy="3474720"/>
          </a:xfrm>
          <a:custGeom>
            <a:avLst/>
            <a:gdLst>
              <a:gd name="connsiteX0" fmla="*/ 0 w 3419856"/>
              <a:gd name="connsiteY0" fmla="*/ 74450 h 3429000"/>
              <a:gd name="connsiteX1" fmla="*/ 21806 w 3419856"/>
              <a:gd name="connsiteY1" fmla="*/ 21806 h 3429000"/>
              <a:gd name="connsiteX2" fmla="*/ 74450 w 3419856"/>
              <a:gd name="connsiteY2" fmla="*/ 0 h 3429000"/>
              <a:gd name="connsiteX3" fmla="*/ 3345406 w 3419856"/>
              <a:gd name="connsiteY3" fmla="*/ 0 h 3429000"/>
              <a:gd name="connsiteX4" fmla="*/ 3398050 w 3419856"/>
              <a:gd name="connsiteY4" fmla="*/ 21806 h 3429000"/>
              <a:gd name="connsiteX5" fmla="*/ 3419856 w 3419856"/>
              <a:gd name="connsiteY5" fmla="*/ 74450 h 3429000"/>
              <a:gd name="connsiteX6" fmla="*/ 3419856 w 3419856"/>
              <a:gd name="connsiteY6" fmla="*/ 3354550 h 3429000"/>
              <a:gd name="connsiteX7" fmla="*/ 3398050 w 3419856"/>
              <a:gd name="connsiteY7" fmla="*/ 3407194 h 3429000"/>
              <a:gd name="connsiteX8" fmla="*/ 3345406 w 3419856"/>
              <a:gd name="connsiteY8" fmla="*/ 3429000 h 3429000"/>
              <a:gd name="connsiteX9" fmla="*/ 74450 w 3419856"/>
              <a:gd name="connsiteY9" fmla="*/ 3429000 h 3429000"/>
              <a:gd name="connsiteX10" fmla="*/ 21806 w 3419856"/>
              <a:gd name="connsiteY10" fmla="*/ 3407194 h 3429000"/>
              <a:gd name="connsiteX11" fmla="*/ 0 w 3419856"/>
              <a:gd name="connsiteY11" fmla="*/ 3354550 h 3429000"/>
              <a:gd name="connsiteX12" fmla="*/ 0 w 3419856"/>
              <a:gd name="connsiteY12" fmla="*/ 74450 h 3429000"/>
              <a:gd name="connsiteX0" fmla="*/ 0 w 3419856"/>
              <a:gd name="connsiteY0" fmla="*/ 74450 h 3429000"/>
              <a:gd name="connsiteX1" fmla="*/ 21806 w 3419856"/>
              <a:gd name="connsiteY1" fmla="*/ 21806 h 3429000"/>
              <a:gd name="connsiteX2" fmla="*/ 74450 w 3419856"/>
              <a:gd name="connsiteY2" fmla="*/ 0 h 3429000"/>
              <a:gd name="connsiteX3" fmla="*/ 3345406 w 3419856"/>
              <a:gd name="connsiteY3" fmla="*/ 0 h 3429000"/>
              <a:gd name="connsiteX4" fmla="*/ 3398050 w 3419856"/>
              <a:gd name="connsiteY4" fmla="*/ 21806 h 3429000"/>
              <a:gd name="connsiteX5" fmla="*/ 3419856 w 3419856"/>
              <a:gd name="connsiteY5" fmla="*/ 74450 h 3429000"/>
              <a:gd name="connsiteX6" fmla="*/ 3419856 w 3419856"/>
              <a:gd name="connsiteY6" fmla="*/ 3354550 h 3429000"/>
              <a:gd name="connsiteX7" fmla="*/ 3398050 w 3419856"/>
              <a:gd name="connsiteY7" fmla="*/ 3407194 h 3429000"/>
              <a:gd name="connsiteX8" fmla="*/ 3345406 w 3419856"/>
              <a:gd name="connsiteY8" fmla="*/ 3429000 h 3429000"/>
              <a:gd name="connsiteX9" fmla="*/ 21806 w 3419856"/>
              <a:gd name="connsiteY9" fmla="*/ 3407194 h 3429000"/>
              <a:gd name="connsiteX10" fmla="*/ 0 w 3419856"/>
              <a:gd name="connsiteY10" fmla="*/ 3354550 h 3429000"/>
              <a:gd name="connsiteX11" fmla="*/ 0 w 3419856"/>
              <a:gd name="connsiteY11" fmla="*/ 74450 h 3429000"/>
              <a:gd name="connsiteX0" fmla="*/ 0 w 3964392"/>
              <a:gd name="connsiteY0" fmla="*/ 74450 h 3415968"/>
              <a:gd name="connsiteX1" fmla="*/ 21806 w 3964392"/>
              <a:gd name="connsiteY1" fmla="*/ 21806 h 3415968"/>
              <a:gd name="connsiteX2" fmla="*/ 74450 w 3964392"/>
              <a:gd name="connsiteY2" fmla="*/ 0 h 3415968"/>
              <a:gd name="connsiteX3" fmla="*/ 3345406 w 3964392"/>
              <a:gd name="connsiteY3" fmla="*/ 0 h 3415968"/>
              <a:gd name="connsiteX4" fmla="*/ 3398050 w 3964392"/>
              <a:gd name="connsiteY4" fmla="*/ 21806 h 3415968"/>
              <a:gd name="connsiteX5" fmla="*/ 3419856 w 3964392"/>
              <a:gd name="connsiteY5" fmla="*/ 74450 h 3415968"/>
              <a:gd name="connsiteX6" fmla="*/ 3419856 w 3964392"/>
              <a:gd name="connsiteY6" fmla="*/ 3354550 h 3415968"/>
              <a:gd name="connsiteX7" fmla="*/ 3398050 w 3964392"/>
              <a:gd name="connsiteY7" fmla="*/ 3407194 h 3415968"/>
              <a:gd name="connsiteX8" fmla="*/ 21806 w 3964392"/>
              <a:gd name="connsiteY8" fmla="*/ 3407194 h 3415968"/>
              <a:gd name="connsiteX9" fmla="*/ 0 w 3964392"/>
              <a:gd name="connsiteY9" fmla="*/ 3354550 h 3415968"/>
              <a:gd name="connsiteX10" fmla="*/ 0 w 3964392"/>
              <a:gd name="connsiteY10" fmla="*/ 74450 h 3415968"/>
              <a:gd name="connsiteX0" fmla="*/ 0 w 3964392"/>
              <a:gd name="connsiteY0" fmla="*/ 74450 h 3415968"/>
              <a:gd name="connsiteX1" fmla="*/ 21806 w 3964392"/>
              <a:gd name="connsiteY1" fmla="*/ 21806 h 3415968"/>
              <a:gd name="connsiteX2" fmla="*/ 74450 w 3964392"/>
              <a:gd name="connsiteY2" fmla="*/ 0 h 3415968"/>
              <a:gd name="connsiteX3" fmla="*/ 3345406 w 3964392"/>
              <a:gd name="connsiteY3" fmla="*/ 0 h 3415968"/>
              <a:gd name="connsiteX4" fmla="*/ 3398050 w 3964392"/>
              <a:gd name="connsiteY4" fmla="*/ 21806 h 3415968"/>
              <a:gd name="connsiteX5" fmla="*/ 3419856 w 3964392"/>
              <a:gd name="connsiteY5" fmla="*/ 74450 h 3415968"/>
              <a:gd name="connsiteX6" fmla="*/ 3419856 w 3964392"/>
              <a:gd name="connsiteY6" fmla="*/ 3354550 h 3415968"/>
              <a:gd name="connsiteX7" fmla="*/ 3398050 w 3964392"/>
              <a:gd name="connsiteY7" fmla="*/ 3407194 h 3415968"/>
              <a:gd name="connsiteX8" fmla="*/ 21806 w 3964392"/>
              <a:gd name="connsiteY8" fmla="*/ 3407194 h 3415968"/>
              <a:gd name="connsiteX9" fmla="*/ 0 w 3964392"/>
              <a:gd name="connsiteY9" fmla="*/ 3354550 h 3415968"/>
              <a:gd name="connsiteX10" fmla="*/ 0 w 3964392"/>
              <a:gd name="connsiteY10" fmla="*/ 74450 h 3415968"/>
              <a:gd name="connsiteX0" fmla="*/ 0 w 3968026"/>
              <a:gd name="connsiteY0" fmla="*/ 74450 h 3910007"/>
              <a:gd name="connsiteX1" fmla="*/ 21806 w 3968026"/>
              <a:gd name="connsiteY1" fmla="*/ 21806 h 3910007"/>
              <a:gd name="connsiteX2" fmla="*/ 74450 w 3968026"/>
              <a:gd name="connsiteY2" fmla="*/ 0 h 3910007"/>
              <a:gd name="connsiteX3" fmla="*/ 3345406 w 3968026"/>
              <a:gd name="connsiteY3" fmla="*/ 0 h 3910007"/>
              <a:gd name="connsiteX4" fmla="*/ 3398050 w 3968026"/>
              <a:gd name="connsiteY4" fmla="*/ 21806 h 3910007"/>
              <a:gd name="connsiteX5" fmla="*/ 3419856 w 3968026"/>
              <a:gd name="connsiteY5" fmla="*/ 74450 h 3910007"/>
              <a:gd name="connsiteX6" fmla="*/ 3419856 w 3968026"/>
              <a:gd name="connsiteY6" fmla="*/ 3354550 h 3910007"/>
              <a:gd name="connsiteX7" fmla="*/ 3398050 w 3968026"/>
              <a:gd name="connsiteY7" fmla="*/ 3407194 h 3910007"/>
              <a:gd name="connsiteX8" fmla="*/ 0 w 3968026"/>
              <a:gd name="connsiteY8" fmla="*/ 3354550 h 3910007"/>
              <a:gd name="connsiteX9" fmla="*/ 0 w 3968026"/>
              <a:gd name="connsiteY9" fmla="*/ 74450 h 3910007"/>
              <a:gd name="connsiteX0" fmla="*/ 0 w 3419856"/>
              <a:gd name="connsiteY0" fmla="*/ 74450 h 3901233"/>
              <a:gd name="connsiteX1" fmla="*/ 21806 w 3419856"/>
              <a:gd name="connsiteY1" fmla="*/ 21806 h 3901233"/>
              <a:gd name="connsiteX2" fmla="*/ 74450 w 3419856"/>
              <a:gd name="connsiteY2" fmla="*/ 0 h 3901233"/>
              <a:gd name="connsiteX3" fmla="*/ 3345406 w 3419856"/>
              <a:gd name="connsiteY3" fmla="*/ 0 h 3901233"/>
              <a:gd name="connsiteX4" fmla="*/ 3398050 w 3419856"/>
              <a:gd name="connsiteY4" fmla="*/ 21806 h 3901233"/>
              <a:gd name="connsiteX5" fmla="*/ 3419856 w 3419856"/>
              <a:gd name="connsiteY5" fmla="*/ 74450 h 3901233"/>
              <a:gd name="connsiteX6" fmla="*/ 3419856 w 3419856"/>
              <a:gd name="connsiteY6" fmla="*/ 3354550 h 3901233"/>
              <a:gd name="connsiteX7" fmla="*/ 0 w 3419856"/>
              <a:gd name="connsiteY7" fmla="*/ 3354550 h 3901233"/>
              <a:gd name="connsiteX8" fmla="*/ 0 w 3419856"/>
              <a:gd name="connsiteY8" fmla="*/ 74450 h 3901233"/>
              <a:gd name="connsiteX0" fmla="*/ 0 w 3419856"/>
              <a:gd name="connsiteY0" fmla="*/ 74450 h 3354550"/>
              <a:gd name="connsiteX1" fmla="*/ 21806 w 3419856"/>
              <a:gd name="connsiteY1" fmla="*/ 21806 h 3354550"/>
              <a:gd name="connsiteX2" fmla="*/ 74450 w 3419856"/>
              <a:gd name="connsiteY2" fmla="*/ 0 h 3354550"/>
              <a:gd name="connsiteX3" fmla="*/ 3345406 w 3419856"/>
              <a:gd name="connsiteY3" fmla="*/ 0 h 3354550"/>
              <a:gd name="connsiteX4" fmla="*/ 3398050 w 3419856"/>
              <a:gd name="connsiteY4" fmla="*/ 21806 h 3354550"/>
              <a:gd name="connsiteX5" fmla="*/ 3419856 w 3419856"/>
              <a:gd name="connsiteY5" fmla="*/ 74450 h 3354550"/>
              <a:gd name="connsiteX6" fmla="*/ 3419856 w 3419856"/>
              <a:gd name="connsiteY6" fmla="*/ 3354550 h 3354550"/>
              <a:gd name="connsiteX7" fmla="*/ 0 w 3419856"/>
              <a:gd name="connsiteY7" fmla="*/ 3354550 h 3354550"/>
              <a:gd name="connsiteX8" fmla="*/ 0 w 3419856"/>
              <a:gd name="connsiteY8" fmla="*/ 74450 h 3354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419856" h="3354550">
                <a:moveTo>
                  <a:pt x="0" y="74450"/>
                </a:moveTo>
                <a:cubicBezTo>
                  <a:pt x="0" y="54705"/>
                  <a:pt x="7844" y="35768"/>
                  <a:pt x="21806" y="21806"/>
                </a:cubicBezTo>
                <a:cubicBezTo>
                  <a:pt x="35768" y="7844"/>
                  <a:pt x="54705" y="0"/>
                  <a:pt x="74450" y="0"/>
                </a:cubicBezTo>
                <a:lnTo>
                  <a:pt x="3345406" y="0"/>
                </a:lnTo>
                <a:cubicBezTo>
                  <a:pt x="3365151" y="0"/>
                  <a:pt x="3384088" y="7844"/>
                  <a:pt x="3398050" y="21806"/>
                </a:cubicBezTo>
                <a:cubicBezTo>
                  <a:pt x="3412012" y="35768"/>
                  <a:pt x="3419856" y="54705"/>
                  <a:pt x="3419856" y="74450"/>
                </a:cubicBezTo>
                <a:lnTo>
                  <a:pt x="3419856" y="3354550"/>
                </a:lnTo>
                <a:lnTo>
                  <a:pt x="0" y="3354550"/>
                </a:lnTo>
                <a:lnTo>
                  <a:pt x="0" y="74450"/>
                </a:lnTo>
                <a:close/>
              </a:path>
            </a:pathLst>
          </a:custGeom>
        </p:spPr>
        <p:txBody>
          <a:bodyPr>
            <a:normAutofit/>
          </a:bodyPr>
          <a:lstStyle>
            <a:lvl1pPr marL="0" indent="0" algn="ctr">
              <a:buNone/>
              <a:defRPr sz="2000" baseline="0">
                <a:solidFill>
                  <a:schemeClr val="tx1">
                    <a:lumMod val="6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547890"/>
            <a:ext cx="2971800" cy="2405109"/>
          </a:xfrm>
        </p:spPr>
        <p:txBody>
          <a:bodyPr tIns="9144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orizon.png"/>
          <p:cNvPicPr>
            <a:picLocks noChangeAspect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0"/>
            <a:ext cx="7924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715000" y="6356350"/>
            <a:ext cx="1524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strike="noStrike" spc="60" baseline="0">
                <a:solidFill>
                  <a:schemeClr val="tx1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16.12.2019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6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cap="all" spc="60" baseline="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43800" y="6356350"/>
            <a:ext cx="99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aseline="0">
                <a:solidFill>
                  <a:schemeClr val="tx1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3000" kern="1200" cap="all" spc="50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pct40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16.12.2019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84480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10">
          <a:fgClr>
            <a:schemeClr val="tx1"/>
          </a:fgClr>
          <a:bgClr>
            <a:schemeClr val="tx2">
              <a:lumMod val="60000"/>
              <a:lumOff val="40000"/>
            </a:schemeClr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7872" y="169575"/>
            <a:ext cx="8458584" cy="7391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4499992" y="5643382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/>
            <a:r>
              <a:rPr lang="ru-RU" b="1" dirty="0">
                <a:solidFill>
                  <a:srgbClr val="000000"/>
                </a:solidFill>
                <a:latin typeface="Trebuchet MS"/>
              </a:rPr>
              <a:t> </a:t>
            </a:r>
            <a:r>
              <a:rPr lang="ru-RU" sz="1600" b="1" dirty="0" smtClean="0">
                <a:solidFill>
                  <a:srgbClr val="000000"/>
                </a:solidFill>
                <a:latin typeface="Trebuchet MS"/>
              </a:rPr>
              <a:t>Воспитатель: </a:t>
            </a:r>
            <a:endParaRPr lang="ru-RU" sz="1600" dirty="0">
              <a:solidFill>
                <a:srgbClr val="000000"/>
              </a:solidFill>
              <a:latin typeface="Trebuchet MS"/>
            </a:endParaRPr>
          </a:p>
          <a:p>
            <a:pPr algn="r"/>
            <a:r>
              <a:rPr lang="ru-RU" b="1" dirty="0" err="1">
                <a:solidFill>
                  <a:srgbClr val="000000"/>
                </a:solidFill>
                <a:latin typeface="Trebuchet MS"/>
              </a:rPr>
              <a:t>Колчанова</a:t>
            </a:r>
            <a:r>
              <a:rPr lang="ru-RU" b="1" dirty="0">
                <a:solidFill>
                  <a:srgbClr val="000000"/>
                </a:solidFill>
                <a:latin typeface="Trebuchet MS"/>
              </a:rPr>
              <a:t> Елена Викторовна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3491880" y="6333647"/>
            <a:ext cx="336181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err="1">
                <a:solidFill>
                  <a:prstClr val="black"/>
                </a:solidFill>
                <a:latin typeface="Trebuchet MS"/>
              </a:rPr>
              <a:t>р.п</a:t>
            </a:r>
            <a:r>
              <a:rPr lang="ru-RU" b="1" dirty="0">
                <a:solidFill>
                  <a:prstClr val="black"/>
                </a:solidFill>
                <a:latin typeface="Trebuchet MS"/>
              </a:rPr>
              <a:t>. Белый Яр </a:t>
            </a:r>
            <a:r>
              <a:rPr lang="ru-RU" b="1" dirty="0" smtClean="0">
                <a:solidFill>
                  <a:prstClr val="black"/>
                </a:solidFill>
                <a:latin typeface="Trebuchet MS"/>
              </a:rPr>
              <a:t>декабрь 2019</a:t>
            </a:r>
            <a:endParaRPr lang="ru-RU" dirty="0">
              <a:solidFill>
                <a:prstClr val="black"/>
              </a:solidFill>
              <a:latin typeface="Trebuchet MS"/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335360" y="3050077"/>
            <a:ext cx="3853755" cy="36465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924507" y="1700808"/>
            <a:ext cx="7480189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dirty="0" smtClean="0">
                <a:ln w="11430"/>
                <a:solidFill>
                  <a:srgbClr val="FFC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Тренажер для развития памяти</a:t>
            </a:r>
          </a:p>
          <a:p>
            <a:pPr algn="ctr"/>
            <a:r>
              <a:rPr lang="ru-RU" sz="3600" b="1" dirty="0" smtClean="0">
                <a:ln w="11430"/>
                <a:solidFill>
                  <a:srgbClr val="FFC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детей дошкольного возраста 6-7 лет</a:t>
            </a:r>
            <a:endParaRPr lang="ru-RU" sz="3600" b="1" cap="none" spc="0" dirty="0">
              <a:ln w="11430"/>
              <a:solidFill>
                <a:srgbClr val="FFC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175050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>
                <a:tint val="96000"/>
                <a:shade val="100000"/>
                <a:alpha val="100000"/>
                <a:satMod val="140000"/>
              </a:schemeClr>
            </a:gs>
            <a:gs pos="31000">
              <a:schemeClr val="bg1">
                <a:tint val="100000"/>
                <a:shade val="90000"/>
                <a:alpha val="100000"/>
              </a:schemeClr>
            </a:gs>
            <a:gs pos="100000">
              <a:schemeClr val="bg1">
                <a:tint val="100000"/>
                <a:shade val="80000"/>
                <a:alpha val="10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Группа 8\Desktop\20191101_130026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008243" y="548680"/>
            <a:ext cx="3854157" cy="57855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2990" y="0"/>
            <a:ext cx="9144000" cy="6858000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61092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419872" y="466133"/>
            <a:ext cx="5444920" cy="55579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355530" y="3140968"/>
            <a:ext cx="2786802" cy="28831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181899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3.70953E-6 L -0.32691 -0.02082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354" y="-104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792878" y="116632"/>
            <a:ext cx="4155386" cy="6725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143731" y="0"/>
            <a:ext cx="7200800" cy="6791619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blipFill>
                <a:blip r:embed="rId3"/>
                <a:tile tx="0" ty="0" sx="100000" sy="100000" flip="none" algn="tl"/>
              </a:blipFill>
            </a:endParaRPr>
          </a:p>
        </p:txBody>
      </p:sp>
    </p:spTree>
    <p:extLst>
      <p:ext uri="{BB962C8B-B14F-4D97-AF65-F5344CB8AC3E}">
        <p14:creationId xmlns:p14="http://schemas.microsoft.com/office/powerpoint/2010/main" val="40649091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388917" y="764704"/>
            <a:ext cx="5461196" cy="56216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329315" y="764705"/>
            <a:ext cx="2766791" cy="26642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231902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4.6161E-6 L -0.31302 0.00508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660" y="25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Улыбающееся лицо 12"/>
          <p:cNvSpPr/>
          <p:nvPr/>
        </p:nvSpPr>
        <p:spPr>
          <a:xfrm>
            <a:off x="5724128" y="1587422"/>
            <a:ext cx="1353638" cy="1265513"/>
          </a:xfrm>
          <a:prstGeom prst="smileyFace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/>
          <p:cNvSpPr/>
          <p:nvPr/>
        </p:nvSpPr>
        <p:spPr>
          <a:xfrm>
            <a:off x="808221" y="1194599"/>
            <a:ext cx="1260140" cy="1181745"/>
          </a:xfrm>
          <a:prstGeom prst="ellipse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553142" y="223455"/>
            <a:ext cx="831479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4000" b="1" dirty="0" smtClean="0">
                <a:ln w="11430"/>
                <a:gradFill>
                  <a:gsLst>
                    <a:gs pos="0">
                      <a:srgbClr val="CC8E60">
                        <a:tint val="70000"/>
                        <a:satMod val="245000"/>
                      </a:srgbClr>
                    </a:gs>
                    <a:gs pos="75000">
                      <a:srgbClr val="CC8E60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CC8E60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Запомни фигуры у которых есть углы  </a:t>
            </a:r>
            <a:endParaRPr lang="ru-RU" sz="4000" b="1" dirty="0">
              <a:ln w="11430"/>
              <a:gradFill>
                <a:gsLst>
                  <a:gs pos="0">
                    <a:srgbClr val="CC8E60">
                      <a:tint val="70000"/>
                      <a:satMod val="245000"/>
                    </a:srgbClr>
                  </a:gs>
                  <a:gs pos="75000">
                    <a:srgbClr val="CC8E60">
                      <a:tint val="90000"/>
                      <a:shade val="60000"/>
                      <a:satMod val="240000"/>
                    </a:srgbClr>
                  </a:gs>
                  <a:gs pos="100000">
                    <a:srgbClr val="CC8E60">
                      <a:tint val="100000"/>
                      <a:shade val="50000"/>
                      <a:satMod val="240000"/>
                    </a:srgb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374395" y="1826043"/>
            <a:ext cx="2952328" cy="1080120"/>
          </a:xfrm>
          <a:prstGeom prst="rect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Овал 3"/>
          <p:cNvSpPr/>
          <p:nvPr/>
        </p:nvSpPr>
        <p:spPr>
          <a:xfrm>
            <a:off x="4226474" y="3429000"/>
            <a:ext cx="1656184" cy="2628292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Равнобедренный треугольник 4"/>
          <p:cNvSpPr/>
          <p:nvPr/>
        </p:nvSpPr>
        <p:spPr>
          <a:xfrm>
            <a:off x="502187" y="4282443"/>
            <a:ext cx="1872208" cy="1512168"/>
          </a:xfrm>
          <a:prstGeom prst="triangl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5-конечная звезда 5"/>
          <p:cNvSpPr/>
          <p:nvPr/>
        </p:nvSpPr>
        <p:spPr>
          <a:xfrm>
            <a:off x="5882658" y="2852936"/>
            <a:ext cx="3024336" cy="2304256"/>
          </a:xfrm>
          <a:prstGeom prst="star5">
            <a:avLst/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трелка вправо 6"/>
          <p:cNvSpPr/>
          <p:nvPr/>
        </p:nvSpPr>
        <p:spPr>
          <a:xfrm rot="16200000" flipV="1">
            <a:off x="1943708" y="3495635"/>
            <a:ext cx="2520280" cy="1440160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Шестиугольник 7"/>
          <p:cNvSpPr/>
          <p:nvPr/>
        </p:nvSpPr>
        <p:spPr>
          <a:xfrm>
            <a:off x="7394826" y="1536102"/>
            <a:ext cx="1584176" cy="1368152"/>
          </a:xfrm>
          <a:prstGeom prst="hexagon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0" y="0"/>
            <a:ext cx="9137240" cy="6858000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4479634" y="2967335"/>
            <a:ext cx="18473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9983152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Litebulb"/>
          <p:cNvSpPr>
            <a:spLocks noEditPoints="1" noChangeArrowheads="1"/>
          </p:cNvSpPr>
          <p:nvPr/>
        </p:nvSpPr>
        <p:spPr bwMode="auto">
          <a:xfrm>
            <a:off x="1574131" y="1748304"/>
            <a:ext cx="1418712" cy="2199023"/>
          </a:xfrm>
          <a:custGeom>
            <a:avLst/>
            <a:gdLst>
              <a:gd name="T0" fmla="*/ 10800 w 21600"/>
              <a:gd name="T1" fmla="*/ 0 h 21600"/>
              <a:gd name="T2" fmla="*/ 21600 w 21600"/>
              <a:gd name="T3" fmla="*/ 7782 h 21600"/>
              <a:gd name="T4" fmla="*/ 0 w 21600"/>
              <a:gd name="T5" fmla="*/ 7782 h 21600"/>
              <a:gd name="T6" fmla="*/ 10800 w 21600"/>
              <a:gd name="T7" fmla="*/ 21600 h 21600"/>
              <a:gd name="T8" fmla="*/ 3556 w 21600"/>
              <a:gd name="T9" fmla="*/ 2188 h 21600"/>
              <a:gd name="T10" fmla="*/ 18277 w 21600"/>
              <a:gd name="T11" fmla="*/ 9282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extrusionOk="0">
                <a:moveTo>
                  <a:pt x="10825" y="21723"/>
                </a:moveTo>
                <a:lnTo>
                  <a:pt x="11215" y="21723"/>
                </a:lnTo>
                <a:lnTo>
                  <a:pt x="11552" y="21688"/>
                </a:lnTo>
                <a:lnTo>
                  <a:pt x="11916" y="21617"/>
                </a:lnTo>
                <a:lnTo>
                  <a:pt x="12253" y="21547"/>
                </a:lnTo>
                <a:lnTo>
                  <a:pt x="12617" y="21441"/>
                </a:lnTo>
                <a:lnTo>
                  <a:pt x="12902" y="21317"/>
                </a:lnTo>
                <a:lnTo>
                  <a:pt x="13162" y="21176"/>
                </a:lnTo>
                <a:lnTo>
                  <a:pt x="13396" y="21000"/>
                </a:lnTo>
                <a:lnTo>
                  <a:pt x="13655" y="20841"/>
                </a:lnTo>
                <a:lnTo>
                  <a:pt x="13863" y="20629"/>
                </a:lnTo>
                <a:lnTo>
                  <a:pt x="14045" y="20435"/>
                </a:lnTo>
                <a:lnTo>
                  <a:pt x="14200" y="20223"/>
                </a:lnTo>
                <a:lnTo>
                  <a:pt x="14356" y="19994"/>
                </a:lnTo>
                <a:lnTo>
                  <a:pt x="14460" y="19747"/>
                </a:lnTo>
                <a:lnTo>
                  <a:pt x="14512" y="19482"/>
                </a:lnTo>
                <a:lnTo>
                  <a:pt x="14512" y="19235"/>
                </a:lnTo>
                <a:lnTo>
                  <a:pt x="14512" y="19147"/>
                </a:lnTo>
                <a:lnTo>
                  <a:pt x="14512" y="18900"/>
                </a:lnTo>
                <a:lnTo>
                  <a:pt x="14512" y="18529"/>
                </a:lnTo>
                <a:lnTo>
                  <a:pt x="14512" y="18052"/>
                </a:lnTo>
                <a:lnTo>
                  <a:pt x="14512" y="17505"/>
                </a:lnTo>
                <a:lnTo>
                  <a:pt x="14512" y="16976"/>
                </a:lnTo>
                <a:lnTo>
                  <a:pt x="14512" y="16464"/>
                </a:lnTo>
                <a:lnTo>
                  <a:pt x="14512" y="15952"/>
                </a:lnTo>
                <a:lnTo>
                  <a:pt x="14512" y="15758"/>
                </a:lnTo>
                <a:lnTo>
                  <a:pt x="14616" y="15547"/>
                </a:lnTo>
                <a:lnTo>
                  <a:pt x="14694" y="15352"/>
                </a:lnTo>
                <a:lnTo>
                  <a:pt x="14798" y="15141"/>
                </a:lnTo>
                <a:lnTo>
                  <a:pt x="15161" y="14735"/>
                </a:lnTo>
                <a:lnTo>
                  <a:pt x="15602" y="14329"/>
                </a:lnTo>
                <a:lnTo>
                  <a:pt x="16745" y="13552"/>
                </a:lnTo>
                <a:lnTo>
                  <a:pt x="18043" y="12670"/>
                </a:lnTo>
                <a:lnTo>
                  <a:pt x="18744" y="12194"/>
                </a:lnTo>
                <a:lnTo>
                  <a:pt x="19341" y="11647"/>
                </a:lnTo>
                <a:lnTo>
                  <a:pt x="19938" y="11099"/>
                </a:lnTo>
                <a:lnTo>
                  <a:pt x="20483" y="10464"/>
                </a:lnTo>
                <a:lnTo>
                  <a:pt x="20743" y="10164"/>
                </a:lnTo>
                <a:lnTo>
                  <a:pt x="20950" y="9794"/>
                </a:lnTo>
                <a:lnTo>
                  <a:pt x="21132" y="9441"/>
                </a:lnTo>
                <a:lnTo>
                  <a:pt x="21288" y="9035"/>
                </a:lnTo>
                <a:lnTo>
                  <a:pt x="21444" y="8664"/>
                </a:lnTo>
                <a:lnTo>
                  <a:pt x="21548" y="8223"/>
                </a:lnTo>
                <a:lnTo>
                  <a:pt x="21600" y="7782"/>
                </a:lnTo>
                <a:lnTo>
                  <a:pt x="21600" y="7341"/>
                </a:lnTo>
                <a:lnTo>
                  <a:pt x="21600" y="6935"/>
                </a:lnTo>
                <a:lnTo>
                  <a:pt x="21548" y="6564"/>
                </a:lnTo>
                <a:lnTo>
                  <a:pt x="21496" y="6229"/>
                </a:lnTo>
                <a:lnTo>
                  <a:pt x="21392" y="5858"/>
                </a:lnTo>
                <a:lnTo>
                  <a:pt x="21288" y="5523"/>
                </a:lnTo>
                <a:lnTo>
                  <a:pt x="21132" y="5135"/>
                </a:lnTo>
                <a:lnTo>
                  <a:pt x="20950" y="4800"/>
                </a:lnTo>
                <a:lnTo>
                  <a:pt x="20743" y="4464"/>
                </a:lnTo>
                <a:lnTo>
                  <a:pt x="20535" y="4164"/>
                </a:lnTo>
                <a:lnTo>
                  <a:pt x="20301" y="3847"/>
                </a:lnTo>
                <a:lnTo>
                  <a:pt x="20042" y="3547"/>
                </a:lnTo>
                <a:lnTo>
                  <a:pt x="19782" y="3247"/>
                </a:lnTo>
                <a:lnTo>
                  <a:pt x="19133" y="2664"/>
                </a:lnTo>
                <a:lnTo>
                  <a:pt x="18458" y="2152"/>
                </a:lnTo>
                <a:lnTo>
                  <a:pt x="17705" y="1694"/>
                </a:lnTo>
                <a:lnTo>
                  <a:pt x="16849" y="1252"/>
                </a:lnTo>
                <a:lnTo>
                  <a:pt x="16407" y="1076"/>
                </a:lnTo>
                <a:lnTo>
                  <a:pt x="15940" y="900"/>
                </a:lnTo>
                <a:lnTo>
                  <a:pt x="15499" y="741"/>
                </a:lnTo>
                <a:lnTo>
                  <a:pt x="15057" y="600"/>
                </a:lnTo>
                <a:lnTo>
                  <a:pt x="14564" y="458"/>
                </a:lnTo>
                <a:lnTo>
                  <a:pt x="14045" y="335"/>
                </a:lnTo>
                <a:lnTo>
                  <a:pt x="13500" y="229"/>
                </a:lnTo>
                <a:lnTo>
                  <a:pt x="13006" y="158"/>
                </a:lnTo>
                <a:lnTo>
                  <a:pt x="12461" y="88"/>
                </a:lnTo>
                <a:lnTo>
                  <a:pt x="11968" y="52"/>
                </a:lnTo>
                <a:lnTo>
                  <a:pt x="11423" y="17"/>
                </a:lnTo>
                <a:lnTo>
                  <a:pt x="10825" y="17"/>
                </a:lnTo>
                <a:lnTo>
                  <a:pt x="10254" y="17"/>
                </a:lnTo>
                <a:lnTo>
                  <a:pt x="9709" y="52"/>
                </a:lnTo>
                <a:lnTo>
                  <a:pt x="9216" y="88"/>
                </a:lnTo>
                <a:lnTo>
                  <a:pt x="8671" y="158"/>
                </a:lnTo>
                <a:lnTo>
                  <a:pt x="8177" y="229"/>
                </a:lnTo>
                <a:lnTo>
                  <a:pt x="7632" y="335"/>
                </a:lnTo>
                <a:lnTo>
                  <a:pt x="7113" y="458"/>
                </a:lnTo>
                <a:lnTo>
                  <a:pt x="6620" y="600"/>
                </a:lnTo>
                <a:lnTo>
                  <a:pt x="6178" y="741"/>
                </a:lnTo>
                <a:lnTo>
                  <a:pt x="5737" y="900"/>
                </a:lnTo>
                <a:lnTo>
                  <a:pt x="5270" y="1076"/>
                </a:lnTo>
                <a:lnTo>
                  <a:pt x="4828" y="1252"/>
                </a:lnTo>
                <a:lnTo>
                  <a:pt x="3972" y="1694"/>
                </a:lnTo>
                <a:lnTo>
                  <a:pt x="3219" y="2152"/>
                </a:lnTo>
                <a:lnTo>
                  <a:pt x="2544" y="2664"/>
                </a:lnTo>
                <a:lnTo>
                  <a:pt x="1895" y="3247"/>
                </a:lnTo>
                <a:lnTo>
                  <a:pt x="1635" y="3547"/>
                </a:lnTo>
                <a:lnTo>
                  <a:pt x="1375" y="3847"/>
                </a:lnTo>
                <a:lnTo>
                  <a:pt x="1142" y="4164"/>
                </a:lnTo>
                <a:lnTo>
                  <a:pt x="934" y="4464"/>
                </a:lnTo>
                <a:lnTo>
                  <a:pt x="726" y="4800"/>
                </a:lnTo>
                <a:lnTo>
                  <a:pt x="545" y="5135"/>
                </a:lnTo>
                <a:lnTo>
                  <a:pt x="389" y="5523"/>
                </a:lnTo>
                <a:lnTo>
                  <a:pt x="285" y="5858"/>
                </a:lnTo>
                <a:lnTo>
                  <a:pt x="181" y="6229"/>
                </a:lnTo>
                <a:lnTo>
                  <a:pt x="129" y="6564"/>
                </a:lnTo>
                <a:lnTo>
                  <a:pt x="77" y="6935"/>
                </a:lnTo>
                <a:lnTo>
                  <a:pt x="77" y="7341"/>
                </a:lnTo>
                <a:lnTo>
                  <a:pt x="77" y="7782"/>
                </a:lnTo>
                <a:lnTo>
                  <a:pt x="129" y="8223"/>
                </a:lnTo>
                <a:lnTo>
                  <a:pt x="233" y="8664"/>
                </a:lnTo>
                <a:lnTo>
                  <a:pt x="389" y="9035"/>
                </a:lnTo>
                <a:lnTo>
                  <a:pt x="545" y="9441"/>
                </a:lnTo>
                <a:lnTo>
                  <a:pt x="726" y="9794"/>
                </a:lnTo>
                <a:lnTo>
                  <a:pt x="934" y="10164"/>
                </a:lnTo>
                <a:lnTo>
                  <a:pt x="1194" y="10464"/>
                </a:lnTo>
                <a:lnTo>
                  <a:pt x="1739" y="11099"/>
                </a:lnTo>
                <a:lnTo>
                  <a:pt x="2336" y="11647"/>
                </a:lnTo>
                <a:lnTo>
                  <a:pt x="2933" y="12194"/>
                </a:lnTo>
                <a:lnTo>
                  <a:pt x="3634" y="12670"/>
                </a:lnTo>
                <a:lnTo>
                  <a:pt x="4932" y="13552"/>
                </a:lnTo>
                <a:lnTo>
                  <a:pt x="6075" y="14329"/>
                </a:lnTo>
                <a:lnTo>
                  <a:pt x="6516" y="14735"/>
                </a:lnTo>
                <a:lnTo>
                  <a:pt x="6879" y="15141"/>
                </a:lnTo>
                <a:lnTo>
                  <a:pt x="6983" y="15352"/>
                </a:lnTo>
                <a:lnTo>
                  <a:pt x="7061" y="15547"/>
                </a:lnTo>
                <a:lnTo>
                  <a:pt x="7165" y="15758"/>
                </a:lnTo>
                <a:lnTo>
                  <a:pt x="7165" y="15952"/>
                </a:lnTo>
                <a:lnTo>
                  <a:pt x="7165" y="16464"/>
                </a:lnTo>
                <a:lnTo>
                  <a:pt x="7165" y="16976"/>
                </a:lnTo>
                <a:lnTo>
                  <a:pt x="7165" y="17505"/>
                </a:lnTo>
                <a:lnTo>
                  <a:pt x="7165" y="18052"/>
                </a:lnTo>
                <a:lnTo>
                  <a:pt x="7165" y="18529"/>
                </a:lnTo>
                <a:lnTo>
                  <a:pt x="7165" y="18900"/>
                </a:lnTo>
                <a:lnTo>
                  <a:pt x="7165" y="19147"/>
                </a:lnTo>
                <a:lnTo>
                  <a:pt x="7165" y="19235"/>
                </a:lnTo>
                <a:lnTo>
                  <a:pt x="7165" y="19482"/>
                </a:lnTo>
                <a:lnTo>
                  <a:pt x="7217" y="19747"/>
                </a:lnTo>
                <a:lnTo>
                  <a:pt x="7321" y="19994"/>
                </a:lnTo>
                <a:lnTo>
                  <a:pt x="7476" y="20223"/>
                </a:lnTo>
                <a:lnTo>
                  <a:pt x="7632" y="20435"/>
                </a:lnTo>
                <a:lnTo>
                  <a:pt x="7814" y="20629"/>
                </a:lnTo>
                <a:lnTo>
                  <a:pt x="8022" y="20841"/>
                </a:lnTo>
                <a:lnTo>
                  <a:pt x="8281" y="21000"/>
                </a:lnTo>
                <a:lnTo>
                  <a:pt x="8515" y="21176"/>
                </a:lnTo>
                <a:lnTo>
                  <a:pt x="8775" y="21317"/>
                </a:lnTo>
                <a:lnTo>
                  <a:pt x="9060" y="21441"/>
                </a:lnTo>
                <a:lnTo>
                  <a:pt x="9424" y="21547"/>
                </a:lnTo>
                <a:lnTo>
                  <a:pt x="9761" y="21617"/>
                </a:lnTo>
                <a:lnTo>
                  <a:pt x="10125" y="21688"/>
                </a:lnTo>
                <a:lnTo>
                  <a:pt x="10462" y="21723"/>
                </a:lnTo>
                <a:lnTo>
                  <a:pt x="10825" y="21723"/>
                </a:lnTo>
                <a:close/>
              </a:path>
              <a:path w="21600" h="21600" extrusionOk="0">
                <a:moveTo>
                  <a:pt x="9242" y="14417"/>
                </a:moveTo>
                <a:lnTo>
                  <a:pt x="8541" y="12035"/>
                </a:lnTo>
                <a:lnTo>
                  <a:pt x="7295" y="10129"/>
                </a:lnTo>
                <a:lnTo>
                  <a:pt x="6905" y="9652"/>
                </a:lnTo>
                <a:lnTo>
                  <a:pt x="8541" y="10182"/>
                </a:lnTo>
                <a:lnTo>
                  <a:pt x="9787" y="9547"/>
                </a:lnTo>
                <a:lnTo>
                  <a:pt x="11189" y="10129"/>
                </a:lnTo>
                <a:lnTo>
                  <a:pt x="12279" y="9547"/>
                </a:lnTo>
                <a:lnTo>
                  <a:pt x="13370" y="10076"/>
                </a:lnTo>
                <a:lnTo>
                  <a:pt x="14850" y="9652"/>
                </a:lnTo>
                <a:lnTo>
                  <a:pt x="12902" y="12247"/>
                </a:lnTo>
                <a:lnTo>
                  <a:pt x="12357" y="14417"/>
                </a:lnTo>
                <a:moveTo>
                  <a:pt x="7191" y="15952"/>
                </a:moveTo>
                <a:lnTo>
                  <a:pt x="14512" y="15952"/>
                </a:lnTo>
                <a:lnTo>
                  <a:pt x="14512" y="17064"/>
                </a:lnTo>
                <a:lnTo>
                  <a:pt x="7191" y="17047"/>
                </a:lnTo>
                <a:lnTo>
                  <a:pt x="7191" y="18123"/>
                </a:lnTo>
                <a:lnTo>
                  <a:pt x="14512" y="18158"/>
                </a:lnTo>
                <a:lnTo>
                  <a:pt x="14538" y="19182"/>
                </a:lnTo>
                <a:lnTo>
                  <a:pt x="7217" y="19182"/>
                </a:lnTo>
              </a:path>
            </a:pathLst>
          </a:custGeom>
          <a:solidFill>
            <a:srgbClr val="FFFFCC"/>
          </a:solidFill>
          <a:ln w="57150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416984" y="282501"/>
            <a:ext cx="8314794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4400" b="1" dirty="0" smtClean="0">
                <a:ln w="11430"/>
                <a:gradFill>
                  <a:gsLst>
                    <a:gs pos="0">
                      <a:srgbClr val="CC8E60">
                        <a:tint val="70000"/>
                        <a:satMod val="245000"/>
                      </a:srgbClr>
                    </a:gs>
                    <a:gs pos="75000">
                      <a:srgbClr val="CC8E60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CC8E60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Посмотри внимательно и запомни </a:t>
            </a:r>
            <a:endParaRPr lang="ru-RU" sz="4400" b="1" dirty="0">
              <a:ln w="11430"/>
              <a:gradFill>
                <a:gsLst>
                  <a:gs pos="0">
                    <a:srgbClr val="CC8E60">
                      <a:tint val="70000"/>
                      <a:satMod val="245000"/>
                    </a:srgbClr>
                  </a:gs>
                  <a:gs pos="75000">
                    <a:srgbClr val="CC8E60">
                      <a:tint val="90000"/>
                      <a:shade val="60000"/>
                      <a:satMod val="240000"/>
                    </a:srgbClr>
                  </a:gs>
                  <a:gs pos="100000">
                    <a:srgbClr val="CC8E60">
                      <a:tint val="100000"/>
                      <a:shade val="50000"/>
                      <a:satMod val="240000"/>
                    </a:srgb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Litebulb"/>
          <p:cNvSpPr>
            <a:spLocks noEditPoints="1" noChangeArrowheads="1"/>
          </p:cNvSpPr>
          <p:nvPr/>
        </p:nvSpPr>
        <p:spPr bwMode="auto">
          <a:xfrm>
            <a:off x="416984" y="1338648"/>
            <a:ext cx="1418712" cy="2199023"/>
          </a:xfrm>
          <a:custGeom>
            <a:avLst/>
            <a:gdLst>
              <a:gd name="T0" fmla="*/ 10800 w 21600"/>
              <a:gd name="T1" fmla="*/ 0 h 21600"/>
              <a:gd name="T2" fmla="*/ 21600 w 21600"/>
              <a:gd name="T3" fmla="*/ 7782 h 21600"/>
              <a:gd name="T4" fmla="*/ 0 w 21600"/>
              <a:gd name="T5" fmla="*/ 7782 h 21600"/>
              <a:gd name="T6" fmla="*/ 10800 w 21600"/>
              <a:gd name="T7" fmla="*/ 21600 h 21600"/>
              <a:gd name="T8" fmla="*/ 3556 w 21600"/>
              <a:gd name="T9" fmla="*/ 2188 h 21600"/>
              <a:gd name="T10" fmla="*/ 18277 w 21600"/>
              <a:gd name="T11" fmla="*/ 9282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extrusionOk="0">
                <a:moveTo>
                  <a:pt x="10825" y="21723"/>
                </a:moveTo>
                <a:lnTo>
                  <a:pt x="11215" y="21723"/>
                </a:lnTo>
                <a:lnTo>
                  <a:pt x="11552" y="21688"/>
                </a:lnTo>
                <a:lnTo>
                  <a:pt x="11916" y="21617"/>
                </a:lnTo>
                <a:lnTo>
                  <a:pt x="12253" y="21547"/>
                </a:lnTo>
                <a:lnTo>
                  <a:pt x="12617" y="21441"/>
                </a:lnTo>
                <a:lnTo>
                  <a:pt x="12902" y="21317"/>
                </a:lnTo>
                <a:lnTo>
                  <a:pt x="13162" y="21176"/>
                </a:lnTo>
                <a:lnTo>
                  <a:pt x="13396" y="21000"/>
                </a:lnTo>
                <a:lnTo>
                  <a:pt x="13655" y="20841"/>
                </a:lnTo>
                <a:lnTo>
                  <a:pt x="13863" y="20629"/>
                </a:lnTo>
                <a:lnTo>
                  <a:pt x="14045" y="20435"/>
                </a:lnTo>
                <a:lnTo>
                  <a:pt x="14200" y="20223"/>
                </a:lnTo>
                <a:lnTo>
                  <a:pt x="14356" y="19994"/>
                </a:lnTo>
                <a:lnTo>
                  <a:pt x="14460" y="19747"/>
                </a:lnTo>
                <a:lnTo>
                  <a:pt x="14512" y="19482"/>
                </a:lnTo>
                <a:lnTo>
                  <a:pt x="14512" y="19235"/>
                </a:lnTo>
                <a:lnTo>
                  <a:pt x="14512" y="19147"/>
                </a:lnTo>
                <a:lnTo>
                  <a:pt x="14512" y="18900"/>
                </a:lnTo>
                <a:lnTo>
                  <a:pt x="14512" y="18529"/>
                </a:lnTo>
                <a:lnTo>
                  <a:pt x="14512" y="18052"/>
                </a:lnTo>
                <a:lnTo>
                  <a:pt x="14512" y="17505"/>
                </a:lnTo>
                <a:lnTo>
                  <a:pt x="14512" y="16976"/>
                </a:lnTo>
                <a:lnTo>
                  <a:pt x="14512" y="16464"/>
                </a:lnTo>
                <a:lnTo>
                  <a:pt x="14512" y="15952"/>
                </a:lnTo>
                <a:lnTo>
                  <a:pt x="14512" y="15758"/>
                </a:lnTo>
                <a:lnTo>
                  <a:pt x="14616" y="15547"/>
                </a:lnTo>
                <a:lnTo>
                  <a:pt x="14694" y="15352"/>
                </a:lnTo>
                <a:lnTo>
                  <a:pt x="14798" y="15141"/>
                </a:lnTo>
                <a:lnTo>
                  <a:pt x="15161" y="14735"/>
                </a:lnTo>
                <a:lnTo>
                  <a:pt x="15602" y="14329"/>
                </a:lnTo>
                <a:lnTo>
                  <a:pt x="16745" y="13552"/>
                </a:lnTo>
                <a:lnTo>
                  <a:pt x="18043" y="12670"/>
                </a:lnTo>
                <a:lnTo>
                  <a:pt x="18744" y="12194"/>
                </a:lnTo>
                <a:lnTo>
                  <a:pt x="19341" y="11647"/>
                </a:lnTo>
                <a:lnTo>
                  <a:pt x="19938" y="11099"/>
                </a:lnTo>
                <a:lnTo>
                  <a:pt x="20483" y="10464"/>
                </a:lnTo>
                <a:lnTo>
                  <a:pt x="20743" y="10164"/>
                </a:lnTo>
                <a:lnTo>
                  <a:pt x="20950" y="9794"/>
                </a:lnTo>
                <a:lnTo>
                  <a:pt x="21132" y="9441"/>
                </a:lnTo>
                <a:lnTo>
                  <a:pt x="21288" y="9035"/>
                </a:lnTo>
                <a:lnTo>
                  <a:pt x="21444" y="8664"/>
                </a:lnTo>
                <a:lnTo>
                  <a:pt x="21548" y="8223"/>
                </a:lnTo>
                <a:lnTo>
                  <a:pt x="21600" y="7782"/>
                </a:lnTo>
                <a:lnTo>
                  <a:pt x="21600" y="7341"/>
                </a:lnTo>
                <a:lnTo>
                  <a:pt x="21600" y="6935"/>
                </a:lnTo>
                <a:lnTo>
                  <a:pt x="21548" y="6564"/>
                </a:lnTo>
                <a:lnTo>
                  <a:pt x="21496" y="6229"/>
                </a:lnTo>
                <a:lnTo>
                  <a:pt x="21392" y="5858"/>
                </a:lnTo>
                <a:lnTo>
                  <a:pt x="21288" y="5523"/>
                </a:lnTo>
                <a:lnTo>
                  <a:pt x="21132" y="5135"/>
                </a:lnTo>
                <a:lnTo>
                  <a:pt x="20950" y="4800"/>
                </a:lnTo>
                <a:lnTo>
                  <a:pt x="20743" y="4464"/>
                </a:lnTo>
                <a:lnTo>
                  <a:pt x="20535" y="4164"/>
                </a:lnTo>
                <a:lnTo>
                  <a:pt x="20301" y="3847"/>
                </a:lnTo>
                <a:lnTo>
                  <a:pt x="20042" y="3547"/>
                </a:lnTo>
                <a:lnTo>
                  <a:pt x="19782" y="3247"/>
                </a:lnTo>
                <a:lnTo>
                  <a:pt x="19133" y="2664"/>
                </a:lnTo>
                <a:lnTo>
                  <a:pt x="18458" y="2152"/>
                </a:lnTo>
                <a:lnTo>
                  <a:pt x="17705" y="1694"/>
                </a:lnTo>
                <a:lnTo>
                  <a:pt x="16849" y="1252"/>
                </a:lnTo>
                <a:lnTo>
                  <a:pt x="16407" y="1076"/>
                </a:lnTo>
                <a:lnTo>
                  <a:pt x="15940" y="900"/>
                </a:lnTo>
                <a:lnTo>
                  <a:pt x="15499" y="741"/>
                </a:lnTo>
                <a:lnTo>
                  <a:pt x="15057" y="600"/>
                </a:lnTo>
                <a:lnTo>
                  <a:pt x="14564" y="458"/>
                </a:lnTo>
                <a:lnTo>
                  <a:pt x="14045" y="335"/>
                </a:lnTo>
                <a:lnTo>
                  <a:pt x="13500" y="229"/>
                </a:lnTo>
                <a:lnTo>
                  <a:pt x="13006" y="158"/>
                </a:lnTo>
                <a:lnTo>
                  <a:pt x="12461" y="88"/>
                </a:lnTo>
                <a:lnTo>
                  <a:pt x="11968" y="52"/>
                </a:lnTo>
                <a:lnTo>
                  <a:pt x="11423" y="17"/>
                </a:lnTo>
                <a:lnTo>
                  <a:pt x="10825" y="17"/>
                </a:lnTo>
                <a:lnTo>
                  <a:pt x="10254" y="17"/>
                </a:lnTo>
                <a:lnTo>
                  <a:pt x="9709" y="52"/>
                </a:lnTo>
                <a:lnTo>
                  <a:pt x="9216" y="88"/>
                </a:lnTo>
                <a:lnTo>
                  <a:pt x="8671" y="158"/>
                </a:lnTo>
                <a:lnTo>
                  <a:pt x="8177" y="229"/>
                </a:lnTo>
                <a:lnTo>
                  <a:pt x="7632" y="335"/>
                </a:lnTo>
                <a:lnTo>
                  <a:pt x="7113" y="458"/>
                </a:lnTo>
                <a:lnTo>
                  <a:pt x="6620" y="600"/>
                </a:lnTo>
                <a:lnTo>
                  <a:pt x="6178" y="741"/>
                </a:lnTo>
                <a:lnTo>
                  <a:pt x="5737" y="900"/>
                </a:lnTo>
                <a:lnTo>
                  <a:pt x="5270" y="1076"/>
                </a:lnTo>
                <a:lnTo>
                  <a:pt x="4828" y="1252"/>
                </a:lnTo>
                <a:lnTo>
                  <a:pt x="3972" y="1694"/>
                </a:lnTo>
                <a:lnTo>
                  <a:pt x="3219" y="2152"/>
                </a:lnTo>
                <a:lnTo>
                  <a:pt x="2544" y="2664"/>
                </a:lnTo>
                <a:lnTo>
                  <a:pt x="1895" y="3247"/>
                </a:lnTo>
                <a:lnTo>
                  <a:pt x="1635" y="3547"/>
                </a:lnTo>
                <a:lnTo>
                  <a:pt x="1375" y="3847"/>
                </a:lnTo>
                <a:lnTo>
                  <a:pt x="1142" y="4164"/>
                </a:lnTo>
                <a:lnTo>
                  <a:pt x="934" y="4464"/>
                </a:lnTo>
                <a:lnTo>
                  <a:pt x="726" y="4800"/>
                </a:lnTo>
                <a:lnTo>
                  <a:pt x="545" y="5135"/>
                </a:lnTo>
                <a:lnTo>
                  <a:pt x="389" y="5523"/>
                </a:lnTo>
                <a:lnTo>
                  <a:pt x="285" y="5858"/>
                </a:lnTo>
                <a:lnTo>
                  <a:pt x="181" y="6229"/>
                </a:lnTo>
                <a:lnTo>
                  <a:pt x="129" y="6564"/>
                </a:lnTo>
                <a:lnTo>
                  <a:pt x="77" y="6935"/>
                </a:lnTo>
                <a:lnTo>
                  <a:pt x="77" y="7341"/>
                </a:lnTo>
                <a:lnTo>
                  <a:pt x="77" y="7782"/>
                </a:lnTo>
                <a:lnTo>
                  <a:pt x="129" y="8223"/>
                </a:lnTo>
                <a:lnTo>
                  <a:pt x="233" y="8664"/>
                </a:lnTo>
                <a:lnTo>
                  <a:pt x="389" y="9035"/>
                </a:lnTo>
                <a:lnTo>
                  <a:pt x="545" y="9441"/>
                </a:lnTo>
                <a:lnTo>
                  <a:pt x="726" y="9794"/>
                </a:lnTo>
                <a:lnTo>
                  <a:pt x="934" y="10164"/>
                </a:lnTo>
                <a:lnTo>
                  <a:pt x="1194" y="10464"/>
                </a:lnTo>
                <a:lnTo>
                  <a:pt x="1739" y="11099"/>
                </a:lnTo>
                <a:lnTo>
                  <a:pt x="2336" y="11647"/>
                </a:lnTo>
                <a:lnTo>
                  <a:pt x="2933" y="12194"/>
                </a:lnTo>
                <a:lnTo>
                  <a:pt x="3634" y="12670"/>
                </a:lnTo>
                <a:lnTo>
                  <a:pt x="4932" y="13552"/>
                </a:lnTo>
                <a:lnTo>
                  <a:pt x="6075" y="14329"/>
                </a:lnTo>
                <a:lnTo>
                  <a:pt x="6516" y="14735"/>
                </a:lnTo>
                <a:lnTo>
                  <a:pt x="6879" y="15141"/>
                </a:lnTo>
                <a:lnTo>
                  <a:pt x="6983" y="15352"/>
                </a:lnTo>
                <a:lnTo>
                  <a:pt x="7061" y="15547"/>
                </a:lnTo>
                <a:lnTo>
                  <a:pt x="7165" y="15758"/>
                </a:lnTo>
                <a:lnTo>
                  <a:pt x="7165" y="15952"/>
                </a:lnTo>
                <a:lnTo>
                  <a:pt x="7165" y="16464"/>
                </a:lnTo>
                <a:lnTo>
                  <a:pt x="7165" y="16976"/>
                </a:lnTo>
                <a:lnTo>
                  <a:pt x="7165" y="17505"/>
                </a:lnTo>
                <a:lnTo>
                  <a:pt x="7165" y="18052"/>
                </a:lnTo>
                <a:lnTo>
                  <a:pt x="7165" y="18529"/>
                </a:lnTo>
                <a:lnTo>
                  <a:pt x="7165" y="18900"/>
                </a:lnTo>
                <a:lnTo>
                  <a:pt x="7165" y="19147"/>
                </a:lnTo>
                <a:lnTo>
                  <a:pt x="7165" y="19235"/>
                </a:lnTo>
                <a:lnTo>
                  <a:pt x="7165" y="19482"/>
                </a:lnTo>
                <a:lnTo>
                  <a:pt x="7217" y="19747"/>
                </a:lnTo>
                <a:lnTo>
                  <a:pt x="7321" y="19994"/>
                </a:lnTo>
                <a:lnTo>
                  <a:pt x="7476" y="20223"/>
                </a:lnTo>
                <a:lnTo>
                  <a:pt x="7632" y="20435"/>
                </a:lnTo>
                <a:lnTo>
                  <a:pt x="7814" y="20629"/>
                </a:lnTo>
                <a:lnTo>
                  <a:pt x="8022" y="20841"/>
                </a:lnTo>
                <a:lnTo>
                  <a:pt x="8281" y="21000"/>
                </a:lnTo>
                <a:lnTo>
                  <a:pt x="8515" y="21176"/>
                </a:lnTo>
                <a:lnTo>
                  <a:pt x="8775" y="21317"/>
                </a:lnTo>
                <a:lnTo>
                  <a:pt x="9060" y="21441"/>
                </a:lnTo>
                <a:lnTo>
                  <a:pt x="9424" y="21547"/>
                </a:lnTo>
                <a:lnTo>
                  <a:pt x="9761" y="21617"/>
                </a:lnTo>
                <a:lnTo>
                  <a:pt x="10125" y="21688"/>
                </a:lnTo>
                <a:lnTo>
                  <a:pt x="10462" y="21723"/>
                </a:lnTo>
                <a:lnTo>
                  <a:pt x="10825" y="21723"/>
                </a:lnTo>
                <a:close/>
              </a:path>
              <a:path w="21600" h="21600" extrusionOk="0">
                <a:moveTo>
                  <a:pt x="9242" y="14417"/>
                </a:moveTo>
                <a:lnTo>
                  <a:pt x="8541" y="12035"/>
                </a:lnTo>
                <a:lnTo>
                  <a:pt x="7295" y="10129"/>
                </a:lnTo>
                <a:lnTo>
                  <a:pt x="6905" y="9652"/>
                </a:lnTo>
                <a:lnTo>
                  <a:pt x="8541" y="10182"/>
                </a:lnTo>
                <a:lnTo>
                  <a:pt x="9787" y="9547"/>
                </a:lnTo>
                <a:lnTo>
                  <a:pt x="11189" y="10129"/>
                </a:lnTo>
                <a:lnTo>
                  <a:pt x="12279" y="9547"/>
                </a:lnTo>
                <a:lnTo>
                  <a:pt x="13370" y="10076"/>
                </a:lnTo>
                <a:lnTo>
                  <a:pt x="14850" y="9652"/>
                </a:lnTo>
                <a:lnTo>
                  <a:pt x="12902" y="12247"/>
                </a:lnTo>
                <a:lnTo>
                  <a:pt x="12357" y="14417"/>
                </a:lnTo>
                <a:moveTo>
                  <a:pt x="7191" y="15952"/>
                </a:moveTo>
                <a:lnTo>
                  <a:pt x="14512" y="15952"/>
                </a:lnTo>
                <a:lnTo>
                  <a:pt x="14512" y="17064"/>
                </a:lnTo>
                <a:lnTo>
                  <a:pt x="7191" y="17047"/>
                </a:lnTo>
                <a:lnTo>
                  <a:pt x="7191" y="18123"/>
                </a:lnTo>
                <a:lnTo>
                  <a:pt x="14512" y="18158"/>
                </a:lnTo>
                <a:lnTo>
                  <a:pt x="14538" y="19182"/>
                </a:lnTo>
                <a:lnTo>
                  <a:pt x="7217" y="19182"/>
                </a:lnTo>
              </a:path>
            </a:pathLst>
          </a:custGeom>
          <a:solidFill>
            <a:srgbClr val="FFFFCC"/>
          </a:solidFill>
          <a:ln w="57150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" name="Lock"/>
          <p:cNvSpPr>
            <a:spLocks noEditPoints="1" noChangeArrowheads="1"/>
          </p:cNvSpPr>
          <p:nvPr/>
        </p:nvSpPr>
        <p:spPr bwMode="auto">
          <a:xfrm>
            <a:off x="5652120" y="2434140"/>
            <a:ext cx="1636588" cy="1964060"/>
          </a:xfrm>
          <a:custGeom>
            <a:avLst/>
            <a:gdLst>
              <a:gd name="T0" fmla="*/ 10800 w 21600"/>
              <a:gd name="T1" fmla="*/ 0 h 21600"/>
              <a:gd name="T2" fmla="*/ 21600 w 21600"/>
              <a:gd name="T3" fmla="*/ 9606 h 21600"/>
              <a:gd name="T4" fmla="*/ 10800 w 21600"/>
              <a:gd name="T5" fmla="*/ 21600 h 21600"/>
              <a:gd name="T6" fmla="*/ 0 w 21600"/>
              <a:gd name="T7" fmla="*/ 9606 h 21600"/>
              <a:gd name="T8" fmla="*/ 744 w 21600"/>
              <a:gd name="T9" fmla="*/ 9904 h 21600"/>
              <a:gd name="T10" fmla="*/ 21134 w 21600"/>
              <a:gd name="T11" fmla="*/ 15335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extrusionOk="0">
                <a:moveTo>
                  <a:pt x="93" y="9606"/>
                </a:moveTo>
                <a:lnTo>
                  <a:pt x="2048" y="9606"/>
                </a:lnTo>
                <a:lnTo>
                  <a:pt x="2048" y="4713"/>
                </a:lnTo>
                <a:lnTo>
                  <a:pt x="2420" y="3818"/>
                </a:lnTo>
                <a:lnTo>
                  <a:pt x="2979" y="3028"/>
                </a:lnTo>
                <a:lnTo>
                  <a:pt x="3537" y="2446"/>
                </a:lnTo>
                <a:lnTo>
                  <a:pt x="3956" y="1998"/>
                </a:lnTo>
                <a:lnTo>
                  <a:pt x="4492" y="1581"/>
                </a:lnTo>
                <a:lnTo>
                  <a:pt x="5143" y="1238"/>
                </a:lnTo>
                <a:lnTo>
                  <a:pt x="5912" y="880"/>
                </a:lnTo>
                <a:lnTo>
                  <a:pt x="6587" y="641"/>
                </a:lnTo>
                <a:lnTo>
                  <a:pt x="7518" y="372"/>
                </a:lnTo>
                <a:lnTo>
                  <a:pt x="8425" y="208"/>
                </a:lnTo>
                <a:lnTo>
                  <a:pt x="9496" y="59"/>
                </a:lnTo>
                <a:lnTo>
                  <a:pt x="10637" y="14"/>
                </a:lnTo>
                <a:lnTo>
                  <a:pt x="11614" y="59"/>
                </a:lnTo>
                <a:lnTo>
                  <a:pt x="12382" y="119"/>
                </a:lnTo>
                <a:lnTo>
                  <a:pt x="13034" y="253"/>
                </a:lnTo>
                <a:lnTo>
                  <a:pt x="13779" y="417"/>
                </a:lnTo>
                <a:lnTo>
                  <a:pt x="14500" y="611"/>
                </a:lnTo>
                <a:lnTo>
                  <a:pt x="14733" y="686"/>
                </a:lnTo>
                <a:lnTo>
                  <a:pt x="14989" y="790"/>
                </a:lnTo>
                <a:lnTo>
                  <a:pt x="15175" y="865"/>
                </a:lnTo>
                <a:lnTo>
                  <a:pt x="15385" y="954"/>
                </a:lnTo>
                <a:lnTo>
                  <a:pt x="15431" y="969"/>
                </a:lnTo>
                <a:lnTo>
                  <a:pt x="15594" y="1059"/>
                </a:lnTo>
                <a:lnTo>
                  <a:pt x="15757" y="1148"/>
                </a:lnTo>
                <a:lnTo>
                  <a:pt x="15920" y="1267"/>
                </a:lnTo>
                <a:lnTo>
                  <a:pt x="16106" y="1372"/>
                </a:lnTo>
                <a:lnTo>
                  <a:pt x="16665" y="1730"/>
                </a:lnTo>
                <a:lnTo>
                  <a:pt x="17014" y="1998"/>
                </a:lnTo>
                <a:lnTo>
                  <a:pt x="17480" y="2356"/>
                </a:lnTo>
                <a:lnTo>
                  <a:pt x="17852" y="2804"/>
                </a:lnTo>
                <a:lnTo>
                  <a:pt x="18178" y="3192"/>
                </a:lnTo>
                <a:lnTo>
                  <a:pt x="18527" y="3639"/>
                </a:lnTo>
                <a:lnTo>
                  <a:pt x="18806" y="4132"/>
                </a:lnTo>
                <a:lnTo>
                  <a:pt x="19086" y="4713"/>
                </a:lnTo>
                <a:lnTo>
                  <a:pt x="19272" y="5191"/>
                </a:lnTo>
                <a:lnTo>
                  <a:pt x="19295" y="9606"/>
                </a:lnTo>
                <a:lnTo>
                  <a:pt x="21600" y="9606"/>
                </a:lnTo>
                <a:lnTo>
                  <a:pt x="21600" y="16289"/>
                </a:lnTo>
                <a:lnTo>
                  <a:pt x="21413" y="17184"/>
                </a:lnTo>
                <a:lnTo>
                  <a:pt x="21041" y="17900"/>
                </a:lnTo>
                <a:lnTo>
                  <a:pt x="20668" y="18377"/>
                </a:lnTo>
                <a:lnTo>
                  <a:pt x="20343" y="18855"/>
                </a:lnTo>
                <a:lnTo>
                  <a:pt x="19924" y="19332"/>
                </a:lnTo>
                <a:lnTo>
                  <a:pt x="19388" y="19809"/>
                </a:lnTo>
                <a:lnTo>
                  <a:pt x="18806" y="20242"/>
                </a:lnTo>
                <a:lnTo>
                  <a:pt x="18062" y="20585"/>
                </a:lnTo>
                <a:lnTo>
                  <a:pt x="17270" y="20883"/>
                </a:lnTo>
                <a:lnTo>
                  <a:pt x="16525" y="21182"/>
                </a:lnTo>
                <a:lnTo>
                  <a:pt x="15548" y="21420"/>
                </a:lnTo>
                <a:lnTo>
                  <a:pt x="14803" y="21540"/>
                </a:lnTo>
                <a:lnTo>
                  <a:pt x="13662" y="21674"/>
                </a:lnTo>
                <a:lnTo>
                  <a:pt x="8379" y="21659"/>
                </a:lnTo>
                <a:lnTo>
                  <a:pt x="7168" y="21540"/>
                </a:lnTo>
                <a:lnTo>
                  <a:pt x="6098" y="21331"/>
                </a:lnTo>
                <a:lnTo>
                  <a:pt x="5050" y="21092"/>
                </a:lnTo>
                <a:lnTo>
                  <a:pt x="4003" y="20764"/>
                </a:lnTo>
                <a:lnTo>
                  <a:pt x="3258" y="20391"/>
                </a:lnTo>
                <a:lnTo>
                  <a:pt x="2769" y="20123"/>
                </a:lnTo>
                <a:lnTo>
                  <a:pt x="2281" y="19720"/>
                </a:lnTo>
                <a:lnTo>
                  <a:pt x="1862" y="19407"/>
                </a:lnTo>
                <a:lnTo>
                  <a:pt x="1489" y="19079"/>
                </a:lnTo>
                <a:lnTo>
                  <a:pt x="1070" y="18676"/>
                </a:lnTo>
                <a:lnTo>
                  <a:pt x="744" y="18258"/>
                </a:lnTo>
                <a:lnTo>
                  <a:pt x="325" y="17661"/>
                </a:lnTo>
                <a:lnTo>
                  <a:pt x="162" y="17035"/>
                </a:lnTo>
                <a:lnTo>
                  <a:pt x="93" y="16468"/>
                </a:lnTo>
                <a:lnTo>
                  <a:pt x="93" y="9606"/>
                </a:lnTo>
                <a:close/>
                <a:moveTo>
                  <a:pt x="6098" y="9591"/>
                </a:moveTo>
                <a:lnTo>
                  <a:pt x="6098" y="5220"/>
                </a:lnTo>
                <a:lnTo>
                  <a:pt x="6191" y="4907"/>
                </a:lnTo>
                <a:lnTo>
                  <a:pt x="6307" y="4639"/>
                </a:lnTo>
                <a:lnTo>
                  <a:pt x="6517" y="4370"/>
                </a:lnTo>
                <a:lnTo>
                  <a:pt x="6680" y="4087"/>
                </a:lnTo>
                <a:lnTo>
                  <a:pt x="6889" y="3878"/>
                </a:lnTo>
                <a:lnTo>
                  <a:pt x="7308" y="3520"/>
                </a:lnTo>
                <a:lnTo>
                  <a:pt x="7843" y="3281"/>
                </a:lnTo>
                <a:lnTo>
                  <a:pt x="8402" y="3013"/>
                </a:lnTo>
                <a:lnTo>
                  <a:pt x="9031" y="2834"/>
                </a:lnTo>
                <a:lnTo>
                  <a:pt x="9659" y="2700"/>
                </a:lnTo>
                <a:lnTo>
                  <a:pt x="10497" y="2625"/>
                </a:lnTo>
                <a:lnTo>
                  <a:pt x="11125" y="2655"/>
                </a:lnTo>
                <a:lnTo>
                  <a:pt x="11987" y="2789"/>
                </a:lnTo>
                <a:lnTo>
                  <a:pt x="12522" y="2893"/>
                </a:lnTo>
                <a:lnTo>
                  <a:pt x="13011" y="3028"/>
                </a:lnTo>
                <a:lnTo>
                  <a:pt x="13290" y="3192"/>
                </a:lnTo>
                <a:lnTo>
                  <a:pt x="13709" y="3371"/>
                </a:lnTo>
                <a:lnTo>
                  <a:pt x="13872" y="3505"/>
                </a:lnTo>
                <a:lnTo>
                  <a:pt x="14058" y="3639"/>
                </a:lnTo>
                <a:lnTo>
                  <a:pt x="14291" y="3788"/>
                </a:lnTo>
                <a:lnTo>
                  <a:pt x="14431" y="3953"/>
                </a:lnTo>
                <a:lnTo>
                  <a:pt x="14617" y="4102"/>
                </a:lnTo>
                <a:lnTo>
                  <a:pt x="14826" y="4311"/>
                </a:lnTo>
                <a:lnTo>
                  <a:pt x="14919" y="4534"/>
                </a:lnTo>
                <a:lnTo>
                  <a:pt x="15036" y="4773"/>
                </a:lnTo>
                <a:lnTo>
                  <a:pt x="15175" y="5027"/>
                </a:lnTo>
                <a:lnTo>
                  <a:pt x="15245" y="5220"/>
                </a:lnTo>
                <a:lnTo>
                  <a:pt x="15245" y="9591"/>
                </a:lnTo>
                <a:lnTo>
                  <a:pt x="6098" y="9591"/>
                </a:lnTo>
                <a:close/>
              </a:path>
              <a:path w="21600" h="21600" extrusionOk="0">
                <a:moveTo>
                  <a:pt x="93" y="9606"/>
                </a:moveTo>
                <a:lnTo>
                  <a:pt x="21600" y="9606"/>
                </a:lnTo>
                <a:close/>
              </a:path>
              <a:path w="21600" h="21600" extrusionOk="0">
                <a:moveTo>
                  <a:pt x="11684" y="17109"/>
                </a:moveTo>
                <a:lnTo>
                  <a:pt x="12266" y="19317"/>
                </a:lnTo>
                <a:lnTo>
                  <a:pt x="9659" y="19317"/>
                </a:lnTo>
                <a:lnTo>
                  <a:pt x="10287" y="17124"/>
                </a:lnTo>
                <a:lnTo>
                  <a:pt x="10008" y="16975"/>
                </a:lnTo>
                <a:lnTo>
                  <a:pt x="9799" y="16722"/>
                </a:lnTo>
                <a:lnTo>
                  <a:pt x="9752" y="16408"/>
                </a:lnTo>
                <a:lnTo>
                  <a:pt x="9822" y="16170"/>
                </a:lnTo>
                <a:lnTo>
                  <a:pt x="10008" y="16006"/>
                </a:lnTo>
                <a:lnTo>
                  <a:pt x="10148" y="15871"/>
                </a:lnTo>
                <a:lnTo>
                  <a:pt x="10381" y="15782"/>
                </a:lnTo>
                <a:lnTo>
                  <a:pt x="10660" y="15692"/>
                </a:lnTo>
                <a:lnTo>
                  <a:pt x="11009" y="15677"/>
                </a:lnTo>
                <a:lnTo>
                  <a:pt x="11288" y="15722"/>
                </a:lnTo>
                <a:lnTo>
                  <a:pt x="11614" y="15782"/>
                </a:lnTo>
                <a:lnTo>
                  <a:pt x="11893" y="15946"/>
                </a:lnTo>
                <a:lnTo>
                  <a:pt x="12033" y="16080"/>
                </a:lnTo>
                <a:lnTo>
                  <a:pt x="12173" y="16229"/>
                </a:lnTo>
                <a:lnTo>
                  <a:pt x="12196" y="16408"/>
                </a:lnTo>
                <a:lnTo>
                  <a:pt x="12103" y="16722"/>
                </a:lnTo>
                <a:lnTo>
                  <a:pt x="11987" y="16856"/>
                </a:lnTo>
                <a:lnTo>
                  <a:pt x="11847" y="16975"/>
                </a:lnTo>
                <a:lnTo>
                  <a:pt x="11684" y="17109"/>
                </a:lnTo>
              </a:path>
            </a:pathLst>
          </a:custGeom>
          <a:solidFill>
            <a:srgbClr val="C0C0C0"/>
          </a:solidFill>
          <a:ln w="38100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laptop"/>
          <p:cNvSpPr>
            <a:spLocks noEditPoints="1" noChangeArrowheads="1"/>
          </p:cNvSpPr>
          <p:nvPr/>
        </p:nvSpPr>
        <p:spPr bwMode="auto">
          <a:xfrm>
            <a:off x="624852" y="4417267"/>
            <a:ext cx="1809750" cy="1362075"/>
          </a:xfrm>
          <a:custGeom>
            <a:avLst/>
            <a:gdLst>
              <a:gd name="T0" fmla="*/ 3362 w 21600"/>
              <a:gd name="T1" fmla="*/ 0 h 21600"/>
              <a:gd name="T2" fmla="*/ 3362 w 21600"/>
              <a:gd name="T3" fmla="*/ 7173 h 21600"/>
              <a:gd name="T4" fmla="*/ 18327 w 21600"/>
              <a:gd name="T5" fmla="*/ 0 h 21600"/>
              <a:gd name="T6" fmla="*/ 18327 w 21600"/>
              <a:gd name="T7" fmla="*/ 7173 h 21600"/>
              <a:gd name="T8" fmla="*/ 10800 w 21600"/>
              <a:gd name="T9" fmla="*/ 0 h 21600"/>
              <a:gd name="T10" fmla="*/ 10800 w 21600"/>
              <a:gd name="T11" fmla="*/ 21600 h 21600"/>
              <a:gd name="T12" fmla="*/ 0 w 21600"/>
              <a:gd name="T13" fmla="*/ 21600 h 21600"/>
              <a:gd name="T14" fmla="*/ 21600 w 21600"/>
              <a:gd name="T15" fmla="*/ 21600 h 21600"/>
              <a:gd name="T16" fmla="*/ 4445 w 21600"/>
              <a:gd name="T17" fmla="*/ 1858 h 21600"/>
              <a:gd name="T18" fmla="*/ 17311 w 21600"/>
              <a:gd name="T19" fmla="*/ 12323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 extrusionOk="0">
                <a:moveTo>
                  <a:pt x="3362" y="0"/>
                </a:moveTo>
                <a:lnTo>
                  <a:pt x="18327" y="0"/>
                </a:lnTo>
                <a:lnTo>
                  <a:pt x="18327" y="14347"/>
                </a:lnTo>
                <a:lnTo>
                  <a:pt x="3362" y="14347"/>
                </a:lnTo>
                <a:lnTo>
                  <a:pt x="3362" y="0"/>
                </a:lnTo>
                <a:close/>
              </a:path>
              <a:path w="21600" h="21600" extrusionOk="0">
                <a:moveTo>
                  <a:pt x="3340" y="15068"/>
                </a:moveTo>
                <a:lnTo>
                  <a:pt x="0" y="19877"/>
                </a:lnTo>
                <a:lnTo>
                  <a:pt x="21600" y="19877"/>
                </a:lnTo>
                <a:lnTo>
                  <a:pt x="18327" y="15068"/>
                </a:lnTo>
                <a:lnTo>
                  <a:pt x="3340" y="15068"/>
                </a:lnTo>
                <a:close/>
              </a:path>
              <a:path w="21600" h="21600" extrusionOk="0">
                <a:moveTo>
                  <a:pt x="0" y="19877"/>
                </a:moveTo>
                <a:lnTo>
                  <a:pt x="0" y="21600"/>
                </a:lnTo>
                <a:lnTo>
                  <a:pt x="21600" y="21600"/>
                </a:lnTo>
                <a:lnTo>
                  <a:pt x="21600" y="19877"/>
                </a:lnTo>
                <a:lnTo>
                  <a:pt x="0" y="19877"/>
                </a:lnTo>
                <a:close/>
              </a:path>
              <a:path w="21600" h="21600" extrusionOk="0">
                <a:moveTo>
                  <a:pt x="4186" y="1523"/>
                </a:moveTo>
                <a:lnTo>
                  <a:pt x="17547" y="1523"/>
                </a:lnTo>
                <a:lnTo>
                  <a:pt x="17547" y="12744"/>
                </a:lnTo>
                <a:lnTo>
                  <a:pt x="4186" y="12744"/>
                </a:lnTo>
                <a:lnTo>
                  <a:pt x="4186" y="1523"/>
                </a:lnTo>
                <a:close/>
              </a:path>
              <a:path w="21600" h="21600" extrusionOk="0">
                <a:moveTo>
                  <a:pt x="3318" y="15549"/>
                </a:moveTo>
                <a:lnTo>
                  <a:pt x="2917" y="16110"/>
                </a:lnTo>
                <a:lnTo>
                  <a:pt x="18727" y="16110"/>
                </a:lnTo>
                <a:lnTo>
                  <a:pt x="18327" y="15549"/>
                </a:lnTo>
                <a:lnTo>
                  <a:pt x="3318" y="15549"/>
                </a:lnTo>
                <a:close/>
              </a:path>
              <a:path w="21600" h="21600" extrusionOk="0">
                <a:moveTo>
                  <a:pt x="6213" y="18314"/>
                </a:moveTo>
                <a:lnTo>
                  <a:pt x="5946" y="18875"/>
                </a:lnTo>
                <a:lnTo>
                  <a:pt x="15766" y="18875"/>
                </a:lnTo>
                <a:lnTo>
                  <a:pt x="15499" y="18314"/>
                </a:lnTo>
                <a:lnTo>
                  <a:pt x="6213" y="18314"/>
                </a:lnTo>
                <a:close/>
              </a:path>
              <a:path w="21600" h="21600" extrusionOk="0">
                <a:moveTo>
                  <a:pt x="2828" y="16471"/>
                </a:moveTo>
                <a:lnTo>
                  <a:pt x="2405" y="17072"/>
                </a:lnTo>
                <a:lnTo>
                  <a:pt x="19284" y="17072"/>
                </a:lnTo>
                <a:lnTo>
                  <a:pt x="18839" y="16471"/>
                </a:lnTo>
                <a:lnTo>
                  <a:pt x="2828" y="16471"/>
                </a:lnTo>
                <a:close/>
              </a:path>
              <a:path w="21600" h="21600" extrusionOk="0">
                <a:moveTo>
                  <a:pt x="2316" y="17352"/>
                </a:moveTo>
                <a:lnTo>
                  <a:pt x="1871" y="17953"/>
                </a:lnTo>
                <a:lnTo>
                  <a:pt x="19863" y="17953"/>
                </a:lnTo>
                <a:lnTo>
                  <a:pt x="19395" y="17352"/>
                </a:lnTo>
                <a:lnTo>
                  <a:pt x="2316" y="17352"/>
                </a:lnTo>
                <a:close/>
              </a:path>
            </a:pathLst>
          </a:custGeom>
          <a:solidFill>
            <a:schemeClr val="accent6">
              <a:lumMod val="50000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Tree"/>
          <p:cNvSpPr>
            <a:spLocks noEditPoints="1" noChangeArrowheads="1"/>
          </p:cNvSpPr>
          <p:nvPr/>
        </p:nvSpPr>
        <p:spPr bwMode="auto">
          <a:xfrm>
            <a:off x="7113729" y="911727"/>
            <a:ext cx="1512168" cy="1476260"/>
          </a:xfrm>
          <a:custGeom>
            <a:avLst/>
            <a:gdLst>
              <a:gd name="G0" fmla="+- 0 0 0"/>
              <a:gd name="G1" fmla="*/ 18900 1 3"/>
              <a:gd name="G2" fmla="*/ 18900 2 3"/>
              <a:gd name="G3" fmla="+- 18900 0 0"/>
              <a:gd name="T0" fmla="*/ 10800 w 21600"/>
              <a:gd name="T1" fmla="*/ 0 h 21600"/>
              <a:gd name="T2" fmla="*/ 6171 w 21600"/>
              <a:gd name="T3" fmla="*/ 6300 h 21600"/>
              <a:gd name="T4" fmla="*/ 3086 w 21600"/>
              <a:gd name="T5" fmla="*/ 12600 h 21600"/>
              <a:gd name="T6" fmla="*/ 0 w 21600"/>
              <a:gd name="T7" fmla="*/ 18900 h 21600"/>
              <a:gd name="T8" fmla="*/ 15429 w 21600"/>
              <a:gd name="T9" fmla="*/ 6300 h 21600"/>
              <a:gd name="T10" fmla="*/ 18514 w 21600"/>
              <a:gd name="T11" fmla="*/ 12600 h 21600"/>
              <a:gd name="T12" fmla="*/ 21600 w 21600"/>
              <a:gd name="T13" fmla="*/ 18900 h 21600"/>
              <a:gd name="T14" fmla="*/ 17694720 60000 65536"/>
              <a:gd name="T15" fmla="*/ 11796480 60000 65536"/>
              <a:gd name="T16" fmla="*/ 11796480 60000 65536"/>
              <a:gd name="T17" fmla="*/ 11796480 60000 65536"/>
              <a:gd name="T18" fmla="*/ 0 60000 65536"/>
              <a:gd name="T19" fmla="*/ 0 60000 65536"/>
              <a:gd name="T20" fmla="*/ 0 60000 65536"/>
              <a:gd name="T21" fmla="*/ 761 w 21600"/>
              <a:gd name="T22" fmla="*/ 22454 h 21600"/>
              <a:gd name="T23" fmla="*/ 21069 w 21600"/>
              <a:gd name="T24" fmla="*/ 28282 h 21600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21600" h="21600">
                <a:moveTo>
                  <a:pt x="0" y="18900"/>
                </a:moveTo>
                <a:lnTo>
                  <a:pt x="9257" y="18900"/>
                </a:lnTo>
                <a:lnTo>
                  <a:pt x="9257" y="21600"/>
                </a:lnTo>
                <a:lnTo>
                  <a:pt x="12343" y="21600"/>
                </a:lnTo>
                <a:lnTo>
                  <a:pt x="12343" y="18900"/>
                </a:lnTo>
                <a:lnTo>
                  <a:pt x="21600" y="18900"/>
                </a:lnTo>
                <a:lnTo>
                  <a:pt x="12343" y="12600"/>
                </a:lnTo>
                <a:lnTo>
                  <a:pt x="18514" y="12600"/>
                </a:lnTo>
                <a:lnTo>
                  <a:pt x="12343" y="6300"/>
                </a:lnTo>
                <a:lnTo>
                  <a:pt x="15429" y="6300"/>
                </a:lnTo>
                <a:lnTo>
                  <a:pt x="10800" y="0"/>
                </a:lnTo>
                <a:lnTo>
                  <a:pt x="6171" y="6300"/>
                </a:lnTo>
                <a:lnTo>
                  <a:pt x="9257" y="6300"/>
                </a:lnTo>
                <a:lnTo>
                  <a:pt x="3086" y="12600"/>
                </a:lnTo>
                <a:lnTo>
                  <a:pt x="9257" y="12600"/>
                </a:lnTo>
                <a:close/>
              </a:path>
            </a:pathLst>
          </a:custGeom>
          <a:solidFill>
            <a:srgbClr val="00800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grpSp>
        <p:nvGrpSpPr>
          <p:cNvPr id="8" name="Group 8"/>
          <p:cNvGrpSpPr>
            <a:grpSpLocks/>
          </p:cNvGrpSpPr>
          <p:nvPr/>
        </p:nvGrpSpPr>
        <p:grpSpPr bwMode="auto">
          <a:xfrm>
            <a:off x="6746629" y="4351098"/>
            <a:ext cx="2306596" cy="2115593"/>
            <a:chOff x="1824" y="633"/>
            <a:chExt cx="2834" cy="2849"/>
          </a:xfrm>
        </p:grpSpPr>
        <p:sp>
          <p:nvSpPr>
            <p:cNvPr id="9" name="Puzzle3"/>
            <p:cNvSpPr>
              <a:spLocks noEditPoints="1" noChangeArrowheads="1"/>
            </p:cNvSpPr>
            <p:nvPr/>
          </p:nvSpPr>
          <p:spPr bwMode="auto">
            <a:xfrm>
              <a:off x="3204" y="633"/>
              <a:ext cx="1114" cy="1514"/>
            </a:xfrm>
            <a:custGeom>
              <a:avLst/>
              <a:gdLst>
                <a:gd name="T0" fmla="*/ 10391 w 21600"/>
                <a:gd name="T1" fmla="*/ 15806 h 21600"/>
                <a:gd name="T2" fmla="*/ 20551 w 21600"/>
                <a:gd name="T3" fmla="*/ 21088 h 21600"/>
                <a:gd name="T4" fmla="*/ 13180 w 21600"/>
                <a:gd name="T5" fmla="*/ 13801 h 21600"/>
                <a:gd name="T6" fmla="*/ 20551 w 21600"/>
                <a:gd name="T7" fmla="*/ 7025 h 21600"/>
                <a:gd name="T8" fmla="*/ 10500 w 21600"/>
                <a:gd name="T9" fmla="*/ 52 h 21600"/>
                <a:gd name="T10" fmla="*/ 692 w 21600"/>
                <a:gd name="T11" fmla="*/ 6802 h 21600"/>
                <a:gd name="T12" fmla="*/ 8064 w 21600"/>
                <a:gd name="T13" fmla="*/ 13526 h 21600"/>
                <a:gd name="T14" fmla="*/ 692 w 21600"/>
                <a:gd name="T15" fmla="*/ 21088 h 21600"/>
                <a:gd name="T16" fmla="*/ 2273 w 21600"/>
                <a:gd name="T17" fmla="*/ 7719 h 21600"/>
                <a:gd name="T18" fmla="*/ 19149 w 21600"/>
                <a:gd name="T19" fmla="*/ 202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6625" y="20892"/>
                  </a:moveTo>
                  <a:lnTo>
                    <a:pt x="7105" y="21023"/>
                  </a:lnTo>
                  <a:lnTo>
                    <a:pt x="7513" y="21088"/>
                  </a:lnTo>
                  <a:lnTo>
                    <a:pt x="7922" y="21115"/>
                  </a:lnTo>
                  <a:lnTo>
                    <a:pt x="8242" y="21115"/>
                  </a:lnTo>
                  <a:lnTo>
                    <a:pt x="8544" y="21062"/>
                  </a:lnTo>
                  <a:lnTo>
                    <a:pt x="8810" y="20997"/>
                  </a:lnTo>
                  <a:lnTo>
                    <a:pt x="9023" y="20892"/>
                  </a:lnTo>
                  <a:lnTo>
                    <a:pt x="9148" y="20761"/>
                  </a:lnTo>
                  <a:lnTo>
                    <a:pt x="9290" y="20616"/>
                  </a:lnTo>
                  <a:lnTo>
                    <a:pt x="9361" y="20459"/>
                  </a:lnTo>
                  <a:lnTo>
                    <a:pt x="9396" y="20289"/>
                  </a:lnTo>
                  <a:lnTo>
                    <a:pt x="9396" y="20092"/>
                  </a:lnTo>
                  <a:lnTo>
                    <a:pt x="9325" y="19909"/>
                  </a:lnTo>
                  <a:lnTo>
                    <a:pt x="9219" y="19738"/>
                  </a:lnTo>
                  <a:lnTo>
                    <a:pt x="9094" y="19555"/>
                  </a:lnTo>
                  <a:lnTo>
                    <a:pt x="8917" y="19384"/>
                  </a:lnTo>
                  <a:lnTo>
                    <a:pt x="8650" y="19162"/>
                  </a:lnTo>
                  <a:lnTo>
                    <a:pt x="8437" y="18900"/>
                  </a:lnTo>
                  <a:lnTo>
                    <a:pt x="8277" y="18624"/>
                  </a:lnTo>
                  <a:lnTo>
                    <a:pt x="8135" y="18349"/>
                  </a:lnTo>
                  <a:lnTo>
                    <a:pt x="8028" y="18048"/>
                  </a:lnTo>
                  <a:lnTo>
                    <a:pt x="7993" y="17746"/>
                  </a:lnTo>
                  <a:lnTo>
                    <a:pt x="7993" y="17471"/>
                  </a:lnTo>
                  <a:lnTo>
                    <a:pt x="8028" y="17169"/>
                  </a:lnTo>
                  <a:lnTo>
                    <a:pt x="8135" y="16920"/>
                  </a:lnTo>
                  <a:lnTo>
                    <a:pt x="8277" y="16671"/>
                  </a:lnTo>
                  <a:lnTo>
                    <a:pt x="8366" y="16540"/>
                  </a:lnTo>
                  <a:lnTo>
                    <a:pt x="8473" y="16409"/>
                  </a:lnTo>
                  <a:lnTo>
                    <a:pt x="8615" y="16317"/>
                  </a:lnTo>
                  <a:lnTo>
                    <a:pt x="8739" y="16213"/>
                  </a:lnTo>
                  <a:lnTo>
                    <a:pt x="8881" y="16134"/>
                  </a:lnTo>
                  <a:lnTo>
                    <a:pt x="9059" y="16055"/>
                  </a:lnTo>
                  <a:lnTo>
                    <a:pt x="9254" y="15990"/>
                  </a:lnTo>
                  <a:lnTo>
                    <a:pt x="9432" y="15911"/>
                  </a:lnTo>
                  <a:lnTo>
                    <a:pt x="9663" y="15885"/>
                  </a:lnTo>
                  <a:lnTo>
                    <a:pt x="9876" y="15833"/>
                  </a:lnTo>
                  <a:lnTo>
                    <a:pt x="10142" y="15806"/>
                  </a:lnTo>
                  <a:lnTo>
                    <a:pt x="10391" y="15806"/>
                  </a:lnTo>
                  <a:lnTo>
                    <a:pt x="10728" y="15806"/>
                  </a:lnTo>
                  <a:lnTo>
                    <a:pt x="10995" y="15806"/>
                  </a:lnTo>
                  <a:lnTo>
                    <a:pt x="11279" y="15833"/>
                  </a:lnTo>
                  <a:lnTo>
                    <a:pt x="11546" y="15885"/>
                  </a:lnTo>
                  <a:lnTo>
                    <a:pt x="11776" y="15937"/>
                  </a:lnTo>
                  <a:lnTo>
                    <a:pt x="12025" y="15990"/>
                  </a:lnTo>
                  <a:lnTo>
                    <a:pt x="12221" y="16055"/>
                  </a:lnTo>
                  <a:lnTo>
                    <a:pt x="12434" y="16134"/>
                  </a:lnTo>
                  <a:lnTo>
                    <a:pt x="12611" y="16213"/>
                  </a:lnTo>
                  <a:lnTo>
                    <a:pt x="12771" y="16317"/>
                  </a:lnTo>
                  <a:lnTo>
                    <a:pt x="12913" y="16409"/>
                  </a:lnTo>
                  <a:lnTo>
                    <a:pt x="13038" y="16514"/>
                  </a:lnTo>
                  <a:lnTo>
                    <a:pt x="13251" y="16737"/>
                  </a:lnTo>
                  <a:lnTo>
                    <a:pt x="13428" y="16986"/>
                  </a:lnTo>
                  <a:lnTo>
                    <a:pt x="13517" y="17248"/>
                  </a:lnTo>
                  <a:lnTo>
                    <a:pt x="13588" y="17523"/>
                  </a:lnTo>
                  <a:lnTo>
                    <a:pt x="13588" y="17799"/>
                  </a:lnTo>
                  <a:lnTo>
                    <a:pt x="13517" y="18074"/>
                  </a:lnTo>
                  <a:lnTo>
                    <a:pt x="13428" y="18323"/>
                  </a:lnTo>
                  <a:lnTo>
                    <a:pt x="13286" y="18572"/>
                  </a:lnTo>
                  <a:lnTo>
                    <a:pt x="13109" y="18808"/>
                  </a:lnTo>
                  <a:lnTo>
                    <a:pt x="12878" y="19031"/>
                  </a:lnTo>
                  <a:lnTo>
                    <a:pt x="12434" y="19411"/>
                  </a:lnTo>
                  <a:lnTo>
                    <a:pt x="12132" y="19738"/>
                  </a:lnTo>
                  <a:lnTo>
                    <a:pt x="12025" y="19856"/>
                  </a:lnTo>
                  <a:lnTo>
                    <a:pt x="11919" y="20014"/>
                  </a:lnTo>
                  <a:lnTo>
                    <a:pt x="11883" y="20132"/>
                  </a:lnTo>
                  <a:lnTo>
                    <a:pt x="11883" y="20263"/>
                  </a:lnTo>
                  <a:lnTo>
                    <a:pt x="11883" y="20394"/>
                  </a:lnTo>
                  <a:lnTo>
                    <a:pt x="11954" y="20485"/>
                  </a:lnTo>
                  <a:lnTo>
                    <a:pt x="12061" y="20590"/>
                  </a:lnTo>
                  <a:lnTo>
                    <a:pt x="12185" y="20695"/>
                  </a:lnTo>
                  <a:lnTo>
                    <a:pt x="12327" y="20787"/>
                  </a:lnTo>
                  <a:lnTo>
                    <a:pt x="12540" y="20892"/>
                  </a:lnTo>
                  <a:lnTo>
                    <a:pt x="12771" y="20997"/>
                  </a:lnTo>
                  <a:lnTo>
                    <a:pt x="13073" y="21088"/>
                  </a:lnTo>
                  <a:lnTo>
                    <a:pt x="13428" y="21193"/>
                  </a:lnTo>
                  <a:lnTo>
                    <a:pt x="13873" y="21298"/>
                  </a:lnTo>
                  <a:lnTo>
                    <a:pt x="14317" y="21390"/>
                  </a:lnTo>
                  <a:lnTo>
                    <a:pt x="14778" y="21468"/>
                  </a:lnTo>
                  <a:lnTo>
                    <a:pt x="15294" y="21547"/>
                  </a:lnTo>
                  <a:lnTo>
                    <a:pt x="15809" y="21600"/>
                  </a:lnTo>
                  <a:lnTo>
                    <a:pt x="16359" y="21652"/>
                  </a:lnTo>
                  <a:lnTo>
                    <a:pt x="16875" y="21678"/>
                  </a:lnTo>
                  <a:lnTo>
                    <a:pt x="17407" y="21678"/>
                  </a:lnTo>
                  <a:lnTo>
                    <a:pt x="17958" y="21678"/>
                  </a:lnTo>
                  <a:lnTo>
                    <a:pt x="18473" y="21652"/>
                  </a:lnTo>
                  <a:lnTo>
                    <a:pt x="18953" y="21573"/>
                  </a:lnTo>
                  <a:lnTo>
                    <a:pt x="19397" y="21495"/>
                  </a:lnTo>
                  <a:lnTo>
                    <a:pt x="19841" y="21390"/>
                  </a:lnTo>
                  <a:lnTo>
                    <a:pt x="20214" y="21272"/>
                  </a:lnTo>
                  <a:lnTo>
                    <a:pt x="20551" y="21088"/>
                  </a:lnTo>
                  <a:lnTo>
                    <a:pt x="20480" y="20787"/>
                  </a:lnTo>
                  <a:lnTo>
                    <a:pt x="20409" y="20485"/>
                  </a:lnTo>
                  <a:lnTo>
                    <a:pt x="20356" y="20158"/>
                  </a:lnTo>
                  <a:lnTo>
                    <a:pt x="20356" y="19804"/>
                  </a:lnTo>
                  <a:lnTo>
                    <a:pt x="20321" y="19083"/>
                  </a:lnTo>
                  <a:lnTo>
                    <a:pt x="20356" y="18349"/>
                  </a:lnTo>
                  <a:lnTo>
                    <a:pt x="20409" y="17641"/>
                  </a:lnTo>
                  <a:lnTo>
                    <a:pt x="20480" y="17012"/>
                  </a:lnTo>
                  <a:lnTo>
                    <a:pt x="20551" y="16488"/>
                  </a:lnTo>
                  <a:lnTo>
                    <a:pt x="20551" y="16055"/>
                  </a:lnTo>
                  <a:lnTo>
                    <a:pt x="20551" y="15911"/>
                  </a:lnTo>
                  <a:lnTo>
                    <a:pt x="20445" y="15754"/>
                  </a:lnTo>
                  <a:lnTo>
                    <a:pt x="20356" y="15610"/>
                  </a:lnTo>
                  <a:lnTo>
                    <a:pt x="20178" y="15452"/>
                  </a:lnTo>
                  <a:lnTo>
                    <a:pt x="20001" y="15334"/>
                  </a:lnTo>
                  <a:lnTo>
                    <a:pt x="19770" y="15230"/>
                  </a:lnTo>
                  <a:lnTo>
                    <a:pt x="19521" y="15125"/>
                  </a:lnTo>
                  <a:lnTo>
                    <a:pt x="19290" y="15059"/>
                  </a:lnTo>
                  <a:lnTo>
                    <a:pt x="19024" y="15007"/>
                  </a:lnTo>
                  <a:lnTo>
                    <a:pt x="18740" y="14954"/>
                  </a:lnTo>
                  <a:lnTo>
                    <a:pt x="18509" y="14954"/>
                  </a:lnTo>
                  <a:lnTo>
                    <a:pt x="18225" y="14954"/>
                  </a:lnTo>
                  <a:lnTo>
                    <a:pt x="17994" y="15007"/>
                  </a:lnTo>
                  <a:lnTo>
                    <a:pt x="17763" y="15085"/>
                  </a:lnTo>
                  <a:lnTo>
                    <a:pt x="17550" y="15177"/>
                  </a:lnTo>
                  <a:lnTo>
                    <a:pt x="17372" y="15308"/>
                  </a:lnTo>
                  <a:lnTo>
                    <a:pt x="17176" y="15426"/>
                  </a:lnTo>
                  <a:lnTo>
                    <a:pt x="16928" y="15557"/>
                  </a:lnTo>
                  <a:lnTo>
                    <a:pt x="16661" y="15636"/>
                  </a:lnTo>
                  <a:lnTo>
                    <a:pt x="16359" y="15688"/>
                  </a:lnTo>
                  <a:lnTo>
                    <a:pt x="16022" y="15715"/>
                  </a:lnTo>
                  <a:lnTo>
                    <a:pt x="15667" y="15688"/>
                  </a:lnTo>
                  <a:lnTo>
                    <a:pt x="15294" y="15662"/>
                  </a:lnTo>
                  <a:lnTo>
                    <a:pt x="14956" y="15583"/>
                  </a:lnTo>
                  <a:lnTo>
                    <a:pt x="14619" y="15479"/>
                  </a:lnTo>
                  <a:lnTo>
                    <a:pt x="14281" y="15334"/>
                  </a:lnTo>
                  <a:lnTo>
                    <a:pt x="13961" y="15177"/>
                  </a:lnTo>
                  <a:lnTo>
                    <a:pt x="13695" y="14981"/>
                  </a:lnTo>
                  <a:lnTo>
                    <a:pt x="13588" y="14850"/>
                  </a:lnTo>
                  <a:lnTo>
                    <a:pt x="13482" y="14732"/>
                  </a:lnTo>
                  <a:lnTo>
                    <a:pt x="13393" y="14600"/>
                  </a:lnTo>
                  <a:lnTo>
                    <a:pt x="13322" y="14456"/>
                  </a:lnTo>
                  <a:lnTo>
                    <a:pt x="13251" y="14299"/>
                  </a:lnTo>
                  <a:lnTo>
                    <a:pt x="13215" y="14155"/>
                  </a:lnTo>
                  <a:lnTo>
                    <a:pt x="13180" y="13971"/>
                  </a:lnTo>
                  <a:lnTo>
                    <a:pt x="13180" y="13801"/>
                  </a:lnTo>
                  <a:lnTo>
                    <a:pt x="13180" y="13591"/>
                  </a:lnTo>
                  <a:lnTo>
                    <a:pt x="13215" y="13395"/>
                  </a:lnTo>
                  <a:lnTo>
                    <a:pt x="13251" y="13198"/>
                  </a:lnTo>
                  <a:lnTo>
                    <a:pt x="13322" y="13015"/>
                  </a:lnTo>
                  <a:lnTo>
                    <a:pt x="13393" y="12870"/>
                  </a:lnTo>
                  <a:lnTo>
                    <a:pt x="13482" y="12713"/>
                  </a:lnTo>
                  <a:lnTo>
                    <a:pt x="13588" y="12569"/>
                  </a:lnTo>
                  <a:lnTo>
                    <a:pt x="13730" y="12438"/>
                  </a:lnTo>
                  <a:lnTo>
                    <a:pt x="13997" y="12215"/>
                  </a:lnTo>
                  <a:lnTo>
                    <a:pt x="14334" y="12005"/>
                  </a:lnTo>
                  <a:lnTo>
                    <a:pt x="14690" y="11861"/>
                  </a:lnTo>
                  <a:lnTo>
                    <a:pt x="15063" y="11756"/>
                  </a:lnTo>
                  <a:lnTo>
                    <a:pt x="15436" y="11678"/>
                  </a:lnTo>
                  <a:lnTo>
                    <a:pt x="15809" y="11638"/>
                  </a:lnTo>
                  <a:lnTo>
                    <a:pt x="16182" y="11638"/>
                  </a:lnTo>
                  <a:lnTo>
                    <a:pt x="16555" y="11678"/>
                  </a:lnTo>
                  <a:lnTo>
                    <a:pt x="16910" y="11730"/>
                  </a:lnTo>
                  <a:lnTo>
                    <a:pt x="17248" y="11835"/>
                  </a:lnTo>
                  <a:lnTo>
                    <a:pt x="17514" y="11966"/>
                  </a:lnTo>
                  <a:lnTo>
                    <a:pt x="17763" y="12110"/>
                  </a:lnTo>
                  <a:lnTo>
                    <a:pt x="17887" y="12215"/>
                  </a:lnTo>
                  <a:lnTo>
                    <a:pt x="18065" y="12307"/>
                  </a:lnTo>
                  <a:lnTo>
                    <a:pt x="18260" y="12412"/>
                  </a:lnTo>
                  <a:lnTo>
                    <a:pt x="18438" y="12464"/>
                  </a:lnTo>
                  <a:lnTo>
                    <a:pt x="18669" y="12543"/>
                  </a:lnTo>
                  <a:lnTo>
                    <a:pt x="18882" y="12569"/>
                  </a:lnTo>
                  <a:lnTo>
                    <a:pt x="19113" y="12595"/>
                  </a:lnTo>
                  <a:lnTo>
                    <a:pt x="19361" y="12608"/>
                  </a:lnTo>
                  <a:lnTo>
                    <a:pt x="19592" y="12608"/>
                  </a:lnTo>
                  <a:lnTo>
                    <a:pt x="19841" y="12595"/>
                  </a:lnTo>
                  <a:lnTo>
                    <a:pt x="20072" y="12543"/>
                  </a:lnTo>
                  <a:lnTo>
                    <a:pt x="20321" y="12490"/>
                  </a:lnTo>
                  <a:lnTo>
                    <a:pt x="20551" y="12438"/>
                  </a:lnTo>
                  <a:lnTo>
                    <a:pt x="20800" y="12333"/>
                  </a:lnTo>
                  <a:lnTo>
                    <a:pt x="20996" y="12241"/>
                  </a:lnTo>
                  <a:lnTo>
                    <a:pt x="21244" y="12110"/>
                  </a:lnTo>
                  <a:lnTo>
                    <a:pt x="21298" y="12032"/>
                  </a:lnTo>
                  <a:lnTo>
                    <a:pt x="21404" y="11966"/>
                  </a:lnTo>
                  <a:lnTo>
                    <a:pt x="21475" y="11861"/>
                  </a:lnTo>
                  <a:lnTo>
                    <a:pt x="21511" y="11730"/>
                  </a:lnTo>
                  <a:lnTo>
                    <a:pt x="21617" y="11481"/>
                  </a:lnTo>
                  <a:lnTo>
                    <a:pt x="21653" y="11180"/>
                  </a:lnTo>
                  <a:lnTo>
                    <a:pt x="21653" y="10826"/>
                  </a:lnTo>
                  <a:lnTo>
                    <a:pt x="21653" y="10472"/>
                  </a:lnTo>
                  <a:lnTo>
                    <a:pt x="21582" y="10092"/>
                  </a:lnTo>
                  <a:lnTo>
                    <a:pt x="21511" y="9725"/>
                  </a:lnTo>
                  <a:lnTo>
                    <a:pt x="21298" y="8912"/>
                  </a:lnTo>
                  <a:lnTo>
                    <a:pt x="21067" y="8191"/>
                  </a:lnTo>
                  <a:lnTo>
                    <a:pt x="20800" y="7536"/>
                  </a:lnTo>
                  <a:lnTo>
                    <a:pt x="20551" y="7025"/>
                  </a:lnTo>
                  <a:lnTo>
                    <a:pt x="20001" y="7103"/>
                  </a:lnTo>
                  <a:lnTo>
                    <a:pt x="19432" y="7156"/>
                  </a:lnTo>
                  <a:lnTo>
                    <a:pt x="18846" y="7208"/>
                  </a:lnTo>
                  <a:lnTo>
                    <a:pt x="18225" y="7208"/>
                  </a:lnTo>
                  <a:lnTo>
                    <a:pt x="17656" y="7208"/>
                  </a:lnTo>
                  <a:lnTo>
                    <a:pt x="17070" y="7182"/>
                  </a:lnTo>
                  <a:lnTo>
                    <a:pt x="16484" y="7156"/>
                  </a:lnTo>
                  <a:lnTo>
                    <a:pt x="15986" y="7103"/>
                  </a:lnTo>
                  <a:lnTo>
                    <a:pt x="14992" y="6999"/>
                  </a:lnTo>
                  <a:lnTo>
                    <a:pt x="14210" y="6907"/>
                  </a:lnTo>
                  <a:lnTo>
                    <a:pt x="13695" y="6828"/>
                  </a:lnTo>
                  <a:lnTo>
                    <a:pt x="13517" y="6802"/>
                  </a:lnTo>
                  <a:lnTo>
                    <a:pt x="13073" y="6645"/>
                  </a:lnTo>
                  <a:lnTo>
                    <a:pt x="12700" y="6474"/>
                  </a:lnTo>
                  <a:lnTo>
                    <a:pt x="12363" y="6304"/>
                  </a:lnTo>
                  <a:lnTo>
                    <a:pt x="12132" y="6094"/>
                  </a:lnTo>
                  <a:lnTo>
                    <a:pt x="11919" y="5871"/>
                  </a:lnTo>
                  <a:lnTo>
                    <a:pt x="11776" y="5649"/>
                  </a:lnTo>
                  <a:lnTo>
                    <a:pt x="11688" y="5413"/>
                  </a:lnTo>
                  <a:lnTo>
                    <a:pt x="11617" y="5190"/>
                  </a:lnTo>
                  <a:lnTo>
                    <a:pt x="11617" y="4941"/>
                  </a:lnTo>
                  <a:lnTo>
                    <a:pt x="11652" y="4718"/>
                  </a:lnTo>
                  <a:lnTo>
                    <a:pt x="11723" y="4482"/>
                  </a:lnTo>
                  <a:lnTo>
                    <a:pt x="11812" y="4285"/>
                  </a:lnTo>
                  <a:lnTo>
                    <a:pt x="11919" y="4089"/>
                  </a:lnTo>
                  <a:lnTo>
                    <a:pt x="12096" y="3905"/>
                  </a:lnTo>
                  <a:lnTo>
                    <a:pt x="12292" y="3735"/>
                  </a:lnTo>
                  <a:lnTo>
                    <a:pt x="12505" y="3604"/>
                  </a:lnTo>
                  <a:lnTo>
                    <a:pt x="12700" y="3460"/>
                  </a:lnTo>
                  <a:lnTo>
                    <a:pt x="12878" y="3250"/>
                  </a:lnTo>
                  <a:lnTo>
                    <a:pt x="13038" y="3027"/>
                  </a:lnTo>
                  <a:lnTo>
                    <a:pt x="13180" y="2752"/>
                  </a:lnTo>
                  <a:lnTo>
                    <a:pt x="13286" y="2477"/>
                  </a:lnTo>
                  <a:lnTo>
                    <a:pt x="13322" y="2175"/>
                  </a:lnTo>
                  <a:lnTo>
                    <a:pt x="13357" y="1874"/>
                  </a:lnTo>
                  <a:lnTo>
                    <a:pt x="13286" y="1572"/>
                  </a:lnTo>
                  <a:lnTo>
                    <a:pt x="13180" y="1271"/>
                  </a:lnTo>
                  <a:lnTo>
                    <a:pt x="13038" y="983"/>
                  </a:lnTo>
                  <a:lnTo>
                    <a:pt x="12949" y="865"/>
                  </a:lnTo>
                  <a:lnTo>
                    <a:pt x="12807" y="733"/>
                  </a:lnTo>
                  <a:lnTo>
                    <a:pt x="12665" y="616"/>
                  </a:lnTo>
                  <a:lnTo>
                    <a:pt x="12505" y="511"/>
                  </a:lnTo>
                  <a:lnTo>
                    <a:pt x="12327" y="406"/>
                  </a:lnTo>
                  <a:lnTo>
                    <a:pt x="12132" y="314"/>
                  </a:lnTo>
                  <a:lnTo>
                    <a:pt x="11883" y="235"/>
                  </a:lnTo>
                  <a:lnTo>
                    <a:pt x="11652" y="183"/>
                  </a:lnTo>
                  <a:lnTo>
                    <a:pt x="11368" y="104"/>
                  </a:lnTo>
                  <a:lnTo>
                    <a:pt x="11101" y="78"/>
                  </a:lnTo>
                  <a:lnTo>
                    <a:pt x="10800" y="52"/>
                  </a:lnTo>
                  <a:lnTo>
                    <a:pt x="10444" y="52"/>
                  </a:lnTo>
                  <a:lnTo>
                    <a:pt x="10142" y="52"/>
                  </a:lnTo>
                  <a:lnTo>
                    <a:pt x="9840" y="78"/>
                  </a:lnTo>
                  <a:lnTo>
                    <a:pt x="9574" y="104"/>
                  </a:lnTo>
                  <a:lnTo>
                    <a:pt x="9325" y="157"/>
                  </a:lnTo>
                  <a:lnTo>
                    <a:pt x="9094" y="209"/>
                  </a:lnTo>
                  <a:lnTo>
                    <a:pt x="8846" y="262"/>
                  </a:lnTo>
                  <a:lnTo>
                    <a:pt x="8650" y="340"/>
                  </a:lnTo>
                  <a:lnTo>
                    <a:pt x="8437" y="432"/>
                  </a:lnTo>
                  <a:lnTo>
                    <a:pt x="8277" y="511"/>
                  </a:lnTo>
                  <a:lnTo>
                    <a:pt x="8100" y="616"/>
                  </a:lnTo>
                  <a:lnTo>
                    <a:pt x="7957" y="707"/>
                  </a:lnTo>
                  <a:lnTo>
                    <a:pt x="7833" y="838"/>
                  </a:lnTo>
                  <a:lnTo>
                    <a:pt x="7620" y="1061"/>
                  </a:lnTo>
                  <a:lnTo>
                    <a:pt x="7442" y="1336"/>
                  </a:lnTo>
                  <a:lnTo>
                    <a:pt x="7353" y="1599"/>
                  </a:lnTo>
                  <a:lnTo>
                    <a:pt x="7318" y="1900"/>
                  </a:lnTo>
                  <a:lnTo>
                    <a:pt x="7318" y="2175"/>
                  </a:lnTo>
                  <a:lnTo>
                    <a:pt x="7353" y="2450"/>
                  </a:lnTo>
                  <a:lnTo>
                    <a:pt x="7442" y="2726"/>
                  </a:lnTo>
                  <a:lnTo>
                    <a:pt x="7620" y="2975"/>
                  </a:lnTo>
                  <a:lnTo>
                    <a:pt x="7833" y="3198"/>
                  </a:lnTo>
                  <a:lnTo>
                    <a:pt x="8064" y="3433"/>
                  </a:lnTo>
                  <a:lnTo>
                    <a:pt x="8295" y="3630"/>
                  </a:lnTo>
                  <a:lnTo>
                    <a:pt x="8508" y="3853"/>
                  </a:lnTo>
                  <a:lnTo>
                    <a:pt x="8686" y="4089"/>
                  </a:lnTo>
                  <a:lnTo>
                    <a:pt x="8775" y="4312"/>
                  </a:lnTo>
                  <a:lnTo>
                    <a:pt x="8846" y="4561"/>
                  </a:lnTo>
                  <a:lnTo>
                    <a:pt x="8846" y="4810"/>
                  </a:lnTo>
                  <a:lnTo>
                    <a:pt x="8810" y="5059"/>
                  </a:lnTo>
                  <a:lnTo>
                    <a:pt x="8721" y="5295"/>
                  </a:lnTo>
                  <a:lnTo>
                    <a:pt x="8579" y="5544"/>
                  </a:lnTo>
                  <a:lnTo>
                    <a:pt x="8366" y="5766"/>
                  </a:lnTo>
                  <a:lnTo>
                    <a:pt x="8135" y="5976"/>
                  </a:lnTo>
                  <a:lnTo>
                    <a:pt x="7833" y="6199"/>
                  </a:lnTo>
                  <a:lnTo>
                    <a:pt x="7478" y="6369"/>
                  </a:lnTo>
                  <a:lnTo>
                    <a:pt x="7069" y="6527"/>
                  </a:lnTo>
                  <a:lnTo>
                    <a:pt x="6590" y="6671"/>
                  </a:lnTo>
                  <a:lnTo>
                    <a:pt x="6092" y="6802"/>
                  </a:lnTo>
                  <a:lnTo>
                    <a:pt x="5684" y="6802"/>
                  </a:lnTo>
                  <a:lnTo>
                    <a:pt x="5133" y="6802"/>
                  </a:lnTo>
                  <a:lnTo>
                    <a:pt x="4547" y="6802"/>
                  </a:lnTo>
                  <a:lnTo>
                    <a:pt x="3872" y="6802"/>
                  </a:lnTo>
                  <a:lnTo>
                    <a:pt x="3144" y="6802"/>
                  </a:lnTo>
                  <a:lnTo>
                    <a:pt x="2362" y="6802"/>
                  </a:lnTo>
                  <a:lnTo>
                    <a:pt x="1545" y="6802"/>
                  </a:lnTo>
                  <a:lnTo>
                    <a:pt x="692" y="6802"/>
                  </a:lnTo>
                  <a:lnTo>
                    <a:pt x="586" y="7234"/>
                  </a:lnTo>
                  <a:lnTo>
                    <a:pt x="461" y="7837"/>
                  </a:lnTo>
                  <a:lnTo>
                    <a:pt x="355" y="8493"/>
                  </a:lnTo>
                  <a:lnTo>
                    <a:pt x="248" y="9187"/>
                  </a:lnTo>
                  <a:lnTo>
                    <a:pt x="142" y="9869"/>
                  </a:lnTo>
                  <a:lnTo>
                    <a:pt x="106" y="10498"/>
                  </a:lnTo>
                  <a:lnTo>
                    <a:pt x="106" y="10983"/>
                  </a:lnTo>
                  <a:lnTo>
                    <a:pt x="106" y="11311"/>
                  </a:lnTo>
                  <a:lnTo>
                    <a:pt x="213" y="11481"/>
                  </a:lnTo>
                  <a:lnTo>
                    <a:pt x="319" y="11651"/>
                  </a:lnTo>
                  <a:lnTo>
                    <a:pt x="497" y="11783"/>
                  </a:lnTo>
                  <a:lnTo>
                    <a:pt x="692" y="11914"/>
                  </a:lnTo>
                  <a:lnTo>
                    <a:pt x="941" y="12032"/>
                  </a:lnTo>
                  <a:lnTo>
                    <a:pt x="1207" y="12110"/>
                  </a:lnTo>
                  <a:lnTo>
                    <a:pt x="1509" y="12189"/>
                  </a:lnTo>
                  <a:lnTo>
                    <a:pt x="1794" y="12241"/>
                  </a:lnTo>
                  <a:lnTo>
                    <a:pt x="2131" y="12267"/>
                  </a:lnTo>
                  <a:lnTo>
                    <a:pt x="2433" y="12281"/>
                  </a:lnTo>
                  <a:lnTo>
                    <a:pt x="2735" y="12267"/>
                  </a:lnTo>
                  <a:lnTo>
                    <a:pt x="3055" y="12241"/>
                  </a:lnTo>
                  <a:lnTo>
                    <a:pt x="3357" y="12189"/>
                  </a:lnTo>
                  <a:lnTo>
                    <a:pt x="3623" y="12084"/>
                  </a:lnTo>
                  <a:lnTo>
                    <a:pt x="3872" y="11979"/>
                  </a:lnTo>
                  <a:lnTo>
                    <a:pt x="4103" y="11861"/>
                  </a:lnTo>
                  <a:lnTo>
                    <a:pt x="4316" y="11704"/>
                  </a:lnTo>
                  <a:lnTo>
                    <a:pt x="4582" y="11612"/>
                  </a:lnTo>
                  <a:lnTo>
                    <a:pt x="4849" y="11533"/>
                  </a:lnTo>
                  <a:lnTo>
                    <a:pt x="5169" y="11507"/>
                  </a:lnTo>
                  <a:lnTo>
                    <a:pt x="5506" y="11481"/>
                  </a:lnTo>
                  <a:lnTo>
                    <a:pt x="5808" y="11507"/>
                  </a:lnTo>
                  <a:lnTo>
                    <a:pt x="6146" y="11560"/>
                  </a:lnTo>
                  <a:lnTo>
                    <a:pt x="6501" y="11651"/>
                  </a:lnTo>
                  <a:lnTo>
                    <a:pt x="6803" y="11783"/>
                  </a:lnTo>
                  <a:lnTo>
                    <a:pt x="7105" y="11940"/>
                  </a:lnTo>
                  <a:lnTo>
                    <a:pt x="7353" y="12110"/>
                  </a:lnTo>
                  <a:lnTo>
                    <a:pt x="7584" y="12333"/>
                  </a:lnTo>
                  <a:lnTo>
                    <a:pt x="7798" y="12595"/>
                  </a:lnTo>
                  <a:lnTo>
                    <a:pt x="7922" y="12870"/>
                  </a:lnTo>
                  <a:lnTo>
                    <a:pt x="8028" y="13198"/>
                  </a:lnTo>
                  <a:lnTo>
                    <a:pt x="8064" y="13526"/>
                  </a:lnTo>
                  <a:lnTo>
                    <a:pt x="8028" y="13775"/>
                  </a:lnTo>
                  <a:lnTo>
                    <a:pt x="7922" y="13998"/>
                  </a:lnTo>
                  <a:lnTo>
                    <a:pt x="7798" y="14220"/>
                  </a:lnTo>
                  <a:lnTo>
                    <a:pt x="7584" y="14404"/>
                  </a:lnTo>
                  <a:lnTo>
                    <a:pt x="7353" y="14574"/>
                  </a:lnTo>
                  <a:lnTo>
                    <a:pt x="7105" y="14732"/>
                  </a:lnTo>
                  <a:lnTo>
                    <a:pt x="6803" y="14850"/>
                  </a:lnTo>
                  <a:lnTo>
                    <a:pt x="6501" y="14954"/>
                  </a:lnTo>
                  <a:lnTo>
                    <a:pt x="6146" y="15033"/>
                  </a:lnTo>
                  <a:lnTo>
                    <a:pt x="5808" y="15085"/>
                  </a:lnTo>
                  <a:lnTo>
                    <a:pt x="5506" y="15085"/>
                  </a:lnTo>
                  <a:lnTo>
                    <a:pt x="5169" y="15059"/>
                  </a:lnTo>
                  <a:lnTo>
                    <a:pt x="4849" y="15007"/>
                  </a:lnTo>
                  <a:lnTo>
                    <a:pt x="4582" y="14902"/>
                  </a:lnTo>
                  <a:lnTo>
                    <a:pt x="4316" y="14784"/>
                  </a:lnTo>
                  <a:lnTo>
                    <a:pt x="4103" y="14600"/>
                  </a:lnTo>
                  <a:lnTo>
                    <a:pt x="3907" y="14430"/>
                  </a:lnTo>
                  <a:lnTo>
                    <a:pt x="3659" y="14299"/>
                  </a:lnTo>
                  <a:lnTo>
                    <a:pt x="3428" y="14194"/>
                  </a:lnTo>
                  <a:lnTo>
                    <a:pt x="3179" y="14129"/>
                  </a:lnTo>
                  <a:lnTo>
                    <a:pt x="2913" y="14102"/>
                  </a:lnTo>
                  <a:lnTo>
                    <a:pt x="2646" y="14102"/>
                  </a:lnTo>
                  <a:lnTo>
                    <a:pt x="2362" y="14129"/>
                  </a:lnTo>
                  <a:lnTo>
                    <a:pt x="2096" y="14168"/>
                  </a:lnTo>
                  <a:lnTo>
                    <a:pt x="1811" y="14273"/>
                  </a:lnTo>
                  <a:lnTo>
                    <a:pt x="1545" y="14378"/>
                  </a:lnTo>
                  <a:lnTo>
                    <a:pt x="1314" y="14496"/>
                  </a:lnTo>
                  <a:lnTo>
                    <a:pt x="1065" y="14653"/>
                  </a:lnTo>
                  <a:lnTo>
                    <a:pt x="870" y="14797"/>
                  </a:lnTo>
                  <a:lnTo>
                    <a:pt x="657" y="14981"/>
                  </a:lnTo>
                  <a:lnTo>
                    <a:pt x="497" y="15177"/>
                  </a:lnTo>
                  <a:lnTo>
                    <a:pt x="390" y="15413"/>
                  </a:lnTo>
                  <a:lnTo>
                    <a:pt x="284" y="15636"/>
                  </a:lnTo>
                  <a:lnTo>
                    <a:pt x="248" y="15911"/>
                  </a:lnTo>
                  <a:lnTo>
                    <a:pt x="284" y="16239"/>
                  </a:lnTo>
                  <a:lnTo>
                    <a:pt x="319" y="16566"/>
                  </a:lnTo>
                  <a:lnTo>
                    <a:pt x="497" y="17340"/>
                  </a:lnTo>
                  <a:lnTo>
                    <a:pt x="692" y="18152"/>
                  </a:lnTo>
                  <a:lnTo>
                    <a:pt x="799" y="18559"/>
                  </a:lnTo>
                  <a:lnTo>
                    <a:pt x="905" y="18978"/>
                  </a:lnTo>
                  <a:lnTo>
                    <a:pt x="959" y="19384"/>
                  </a:lnTo>
                  <a:lnTo>
                    <a:pt x="994" y="19791"/>
                  </a:lnTo>
                  <a:lnTo>
                    <a:pt x="994" y="20132"/>
                  </a:lnTo>
                  <a:lnTo>
                    <a:pt x="959" y="20485"/>
                  </a:lnTo>
                  <a:lnTo>
                    <a:pt x="941" y="20669"/>
                  </a:lnTo>
                  <a:lnTo>
                    <a:pt x="870" y="20813"/>
                  </a:lnTo>
                  <a:lnTo>
                    <a:pt x="799" y="20970"/>
                  </a:lnTo>
                  <a:lnTo>
                    <a:pt x="692" y="21088"/>
                  </a:lnTo>
                  <a:lnTo>
                    <a:pt x="1474" y="20997"/>
                  </a:lnTo>
                  <a:lnTo>
                    <a:pt x="2291" y="20866"/>
                  </a:lnTo>
                  <a:lnTo>
                    <a:pt x="3108" y="20787"/>
                  </a:lnTo>
                  <a:lnTo>
                    <a:pt x="3907" y="20721"/>
                  </a:lnTo>
                  <a:lnTo>
                    <a:pt x="4653" y="20695"/>
                  </a:lnTo>
                  <a:lnTo>
                    <a:pt x="5364" y="20695"/>
                  </a:lnTo>
                  <a:lnTo>
                    <a:pt x="5701" y="20721"/>
                  </a:lnTo>
                  <a:lnTo>
                    <a:pt x="6057" y="20761"/>
                  </a:lnTo>
                  <a:lnTo>
                    <a:pt x="6323" y="20813"/>
                  </a:lnTo>
                  <a:lnTo>
                    <a:pt x="6625" y="20892"/>
                  </a:lnTo>
                  <a:close/>
                </a:path>
              </a:pathLst>
            </a:custGeom>
            <a:solidFill>
              <a:srgbClr val="FFBE7D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" name="Puzzle2"/>
            <p:cNvSpPr>
              <a:spLocks noEditPoints="1" noChangeArrowheads="1"/>
            </p:cNvSpPr>
            <p:nvPr/>
          </p:nvSpPr>
          <p:spPr bwMode="auto">
            <a:xfrm>
              <a:off x="2880" y="1736"/>
              <a:ext cx="1778" cy="1379"/>
            </a:xfrm>
            <a:custGeom>
              <a:avLst/>
              <a:gdLst>
                <a:gd name="T0" fmla="*/ 11 w 21600"/>
                <a:gd name="T1" fmla="*/ 13386 h 21600"/>
                <a:gd name="T2" fmla="*/ 4202 w 21600"/>
                <a:gd name="T3" fmla="*/ 21161 h 21600"/>
                <a:gd name="T4" fmla="*/ 10400 w 21600"/>
                <a:gd name="T5" fmla="*/ 13909 h 21600"/>
                <a:gd name="T6" fmla="*/ 16821 w 21600"/>
                <a:gd name="T7" fmla="*/ 21190 h 21600"/>
                <a:gd name="T8" fmla="*/ 21600 w 21600"/>
                <a:gd name="T9" fmla="*/ 15083 h 21600"/>
                <a:gd name="T10" fmla="*/ 16889 w 21600"/>
                <a:gd name="T11" fmla="*/ 5739 h 21600"/>
                <a:gd name="T12" fmla="*/ 10800 w 21600"/>
                <a:gd name="T13" fmla="*/ 28 h 21600"/>
                <a:gd name="T14" fmla="*/ 4202 w 21600"/>
                <a:gd name="T15" fmla="*/ 5894 h 21600"/>
                <a:gd name="T16" fmla="*/ 5388 w 21600"/>
                <a:gd name="T17" fmla="*/ 6742 h 21600"/>
                <a:gd name="T18" fmla="*/ 16177 w 21600"/>
                <a:gd name="T19" fmla="*/ 20441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4247" y="12354"/>
                  </a:moveTo>
                  <a:lnTo>
                    <a:pt x="4134" y="12468"/>
                  </a:lnTo>
                  <a:lnTo>
                    <a:pt x="4010" y="12581"/>
                  </a:lnTo>
                  <a:lnTo>
                    <a:pt x="3897" y="12637"/>
                  </a:lnTo>
                  <a:lnTo>
                    <a:pt x="3773" y="12694"/>
                  </a:lnTo>
                  <a:lnTo>
                    <a:pt x="3637" y="12694"/>
                  </a:lnTo>
                  <a:lnTo>
                    <a:pt x="3524" y="12694"/>
                  </a:lnTo>
                  <a:lnTo>
                    <a:pt x="3400" y="12665"/>
                  </a:lnTo>
                  <a:lnTo>
                    <a:pt x="3287" y="12609"/>
                  </a:lnTo>
                  <a:lnTo>
                    <a:pt x="3027" y="12496"/>
                  </a:lnTo>
                  <a:lnTo>
                    <a:pt x="2790" y="12340"/>
                  </a:lnTo>
                  <a:lnTo>
                    <a:pt x="2530" y="12142"/>
                  </a:lnTo>
                  <a:lnTo>
                    <a:pt x="2293" y="11987"/>
                  </a:lnTo>
                  <a:lnTo>
                    <a:pt x="2033" y="11817"/>
                  </a:lnTo>
                  <a:lnTo>
                    <a:pt x="1773" y="11676"/>
                  </a:lnTo>
                  <a:lnTo>
                    <a:pt x="1638" y="11662"/>
                  </a:lnTo>
                  <a:lnTo>
                    <a:pt x="1513" y="11634"/>
                  </a:lnTo>
                  <a:lnTo>
                    <a:pt x="1378" y="11634"/>
                  </a:lnTo>
                  <a:lnTo>
                    <a:pt x="1253" y="11634"/>
                  </a:lnTo>
                  <a:lnTo>
                    <a:pt x="1118" y="11662"/>
                  </a:lnTo>
                  <a:lnTo>
                    <a:pt x="971" y="11732"/>
                  </a:lnTo>
                  <a:lnTo>
                    <a:pt x="835" y="11817"/>
                  </a:lnTo>
                  <a:lnTo>
                    <a:pt x="711" y="11959"/>
                  </a:lnTo>
                  <a:lnTo>
                    <a:pt x="553" y="12086"/>
                  </a:lnTo>
                  <a:lnTo>
                    <a:pt x="429" y="12284"/>
                  </a:lnTo>
                  <a:lnTo>
                    <a:pt x="271" y="12524"/>
                  </a:lnTo>
                  <a:lnTo>
                    <a:pt x="146" y="12793"/>
                  </a:lnTo>
                  <a:lnTo>
                    <a:pt x="79" y="12962"/>
                  </a:lnTo>
                  <a:lnTo>
                    <a:pt x="33" y="13146"/>
                  </a:lnTo>
                  <a:lnTo>
                    <a:pt x="11" y="13386"/>
                  </a:lnTo>
                  <a:lnTo>
                    <a:pt x="11" y="13641"/>
                  </a:lnTo>
                  <a:lnTo>
                    <a:pt x="33" y="13881"/>
                  </a:lnTo>
                  <a:lnTo>
                    <a:pt x="101" y="14150"/>
                  </a:lnTo>
                  <a:lnTo>
                    <a:pt x="192" y="14404"/>
                  </a:lnTo>
                  <a:lnTo>
                    <a:pt x="293" y="14645"/>
                  </a:lnTo>
                  <a:lnTo>
                    <a:pt x="451" y="14857"/>
                  </a:lnTo>
                  <a:lnTo>
                    <a:pt x="621" y="15054"/>
                  </a:lnTo>
                  <a:lnTo>
                    <a:pt x="734" y="15125"/>
                  </a:lnTo>
                  <a:lnTo>
                    <a:pt x="835" y="15210"/>
                  </a:lnTo>
                  <a:lnTo>
                    <a:pt x="948" y="15267"/>
                  </a:lnTo>
                  <a:lnTo>
                    <a:pt x="1084" y="15323"/>
                  </a:lnTo>
                  <a:lnTo>
                    <a:pt x="1208" y="15351"/>
                  </a:lnTo>
                  <a:lnTo>
                    <a:pt x="1355" y="15380"/>
                  </a:lnTo>
                  <a:lnTo>
                    <a:pt x="1513" y="15380"/>
                  </a:lnTo>
                  <a:lnTo>
                    <a:pt x="1683" y="15380"/>
                  </a:lnTo>
                  <a:lnTo>
                    <a:pt x="1864" y="15351"/>
                  </a:lnTo>
                  <a:lnTo>
                    <a:pt x="2033" y="15323"/>
                  </a:lnTo>
                  <a:lnTo>
                    <a:pt x="2225" y="15238"/>
                  </a:lnTo>
                  <a:lnTo>
                    <a:pt x="2428" y="15153"/>
                  </a:lnTo>
                  <a:lnTo>
                    <a:pt x="2745" y="15026"/>
                  </a:lnTo>
                  <a:lnTo>
                    <a:pt x="3005" y="14913"/>
                  </a:lnTo>
                  <a:lnTo>
                    <a:pt x="3264" y="14828"/>
                  </a:lnTo>
                  <a:lnTo>
                    <a:pt x="3513" y="14800"/>
                  </a:lnTo>
                  <a:lnTo>
                    <a:pt x="3615" y="14828"/>
                  </a:lnTo>
                  <a:lnTo>
                    <a:pt x="3728" y="14857"/>
                  </a:lnTo>
                  <a:lnTo>
                    <a:pt x="3807" y="14913"/>
                  </a:lnTo>
                  <a:lnTo>
                    <a:pt x="3920" y="14998"/>
                  </a:lnTo>
                  <a:lnTo>
                    <a:pt x="4010" y="15097"/>
                  </a:lnTo>
                  <a:lnTo>
                    <a:pt x="4089" y="15238"/>
                  </a:lnTo>
                  <a:lnTo>
                    <a:pt x="4179" y="15408"/>
                  </a:lnTo>
                  <a:lnTo>
                    <a:pt x="4247" y="15620"/>
                  </a:lnTo>
                  <a:lnTo>
                    <a:pt x="4326" y="15860"/>
                  </a:lnTo>
                  <a:lnTo>
                    <a:pt x="4394" y="16129"/>
                  </a:lnTo>
                  <a:lnTo>
                    <a:pt x="4439" y="16440"/>
                  </a:lnTo>
                  <a:lnTo>
                    <a:pt x="4507" y="16737"/>
                  </a:lnTo>
                  <a:lnTo>
                    <a:pt x="4552" y="17090"/>
                  </a:lnTo>
                  <a:lnTo>
                    <a:pt x="4575" y="17443"/>
                  </a:lnTo>
                  <a:lnTo>
                    <a:pt x="4586" y="17825"/>
                  </a:lnTo>
                  <a:lnTo>
                    <a:pt x="4586" y="18193"/>
                  </a:lnTo>
                  <a:lnTo>
                    <a:pt x="4586" y="18574"/>
                  </a:lnTo>
                  <a:lnTo>
                    <a:pt x="4586" y="18984"/>
                  </a:lnTo>
                  <a:lnTo>
                    <a:pt x="4552" y="19366"/>
                  </a:lnTo>
                  <a:lnTo>
                    <a:pt x="4507" y="19748"/>
                  </a:lnTo>
                  <a:lnTo>
                    <a:pt x="4462" y="20129"/>
                  </a:lnTo>
                  <a:lnTo>
                    <a:pt x="4371" y="20483"/>
                  </a:lnTo>
                  <a:lnTo>
                    <a:pt x="4292" y="20836"/>
                  </a:lnTo>
                  <a:lnTo>
                    <a:pt x="4202" y="21161"/>
                  </a:lnTo>
                  <a:lnTo>
                    <a:pt x="4744" y="21161"/>
                  </a:lnTo>
                  <a:lnTo>
                    <a:pt x="5264" y="21161"/>
                  </a:lnTo>
                  <a:lnTo>
                    <a:pt x="5784" y="21161"/>
                  </a:lnTo>
                  <a:lnTo>
                    <a:pt x="6235" y="21161"/>
                  </a:lnTo>
                  <a:lnTo>
                    <a:pt x="6676" y="21161"/>
                  </a:lnTo>
                  <a:lnTo>
                    <a:pt x="7060" y="21161"/>
                  </a:lnTo>
                  <a:lnTo>
                    <a:pt x="7410" y="21161"/>
                  </a:lnTo>
                  <a:lnTo>
                    <a:pt x="7670" y="21161"/>
                  </a:lnTo>
                  <a:lnTo>
                    <a:pt x="8020" y="21020"/>
                  </a:lnTo>
                  <a:lnTo>
                    <a:pt x="8303" y="20893"/>
                  </a:lnTo>
                  <a:lnTo>
                    <a:pt x="8563" y="20695"/>
                  </a:lnTo>
                  <a:lnTo>
                    <a:pt x="8800" y="20511"/>
                  </a:lnTo>
                  <a:lnTo>
                    <a:pt x="8969" y="20285"/>
                  </a:lnTo>
                  <a:lnTo>
                    <a:pt x="9150" y="20045"/>
                  </a:lnTo>
                  <a:lnTo>
                    <a:pt x="9252" y="19804"/>
                  </a:lnTo>
                  <a:lnTo>
                    <a:pt x="9342" y="19550"/>
                  </a:lnTo>
                  <a:lnTo>
                    <a:pt x="9410" y="19281"/>
                  </a:lnTo>
                  <a:lnTo>
                    <a:pt x="9433" y="19013"/>
                  </a:lnTo>
                  <a:lnTo>
                    <a:pt x="9433" y="18744"/>
                  </a:lnTo>
                  <a:lnTo>
                    <a:pt x="9387" y="18504"/>
                  </a:lnTo>
                  <a:lnTo>
                    <a:pt x="9320" y="18221"/>
                  </a:lnTo>
                  <a:lnTo>
                    <a:pt x="9207" y="17981"/>
                  </a:lnTo>
                  <a:lnTo>
                    <a:pt x="9105" y="17740"/>
                  </a:lnTo>
                  <a:lnTo>
                    <a:pt x="8924" y="17514"/>
                  </a:lnTo>
                  <a:lnTo>
                    <a:pt x="8777" y="17274"/>
                  </a:lnTo>
                  <a:lnTo>
                    <a:pt x="8642" y="17034"/>
                  </a:lnTo>
                  <a:lnTo>
                    <a:pt x="8563" y="16765"/>
                  </a:lnTo>
                  <a:lnTo>
                    <a:pt x="8472" y="16468"/>
                  </a:lnTo>
                  <a:lnTo>
                    <a:pt x="8450" y="16157"/>
                  </a:lnTo>
                  <a:lnTo>
                    <a:pt x="8450" y="15860"/>
                  </a:lnTo>
                  <a:lnTo>
                    <a:pt x="8472" y="15563"/>
                  </a:lnTo>
                  <a:lnTo>
                    <a:pt x="8540" y="15267"/>
                  </a:lnTo>
                  <a:lnTo>
                    <a:pt x="8642" y="14998"/>
                  </a:lnTo>
                  <a:lnTo>
                    <a:pt x="8777" y="14729"/>
                  </a:lnTo>
                  <a:lnTo>
                    <a:pt x="8868" y="14616"/>
                  </a:lnTo>
                  <a:lnTo>
                    <a:pt x="8969" y="14475"/>
                  </a:lnTo>
                  <a:lnTo>
                    <a:pt x="9060" y="14376"/>
                  </a:lnTo>
                  <a:lnTo>
                    <a:pt x="9184" y="14291"/>
                  </a:lnTo>
                  <a:lnTo>
                    <a:pt x="9297" y="14206"/>
                  </a:lnTo>
                  <a:lnTo>
                    <a:pt x="9433" y="14121"/>
                  </a:lnTo>
                  <a:lnTo>
                    <a:pt x="9579" y="14051"/>
                  </a:lnTo>
                  <a:lnTo>
                    <a:pt x="9726" y="13994"/>
                  </a:lnTo>
                  <a:lnTo>
                    <a:pt x="9884" y="13938"/>
                  </a:lnTo>
                  <a:lnTo>
                    <a:pt x="10054" y="13909"/>
                  </a:lnTo>
                  <a:lnTo>
                    <a:pt x="10257" y="13881"/>
                  </a:lnTo>
                  <a:lnTo>
                    <a:pt x="10449" y="13881"/>
                  </a:lnTo>
                  <a:lnTo>
                    <a:pt x="10664" y="13881"/>
                  </a:lnTo>
                  <a:lnTo>
                    <a:pt x="10856" y="13909"/>
                  </a:lnTo>
                  <a:lnTo>
                    <a:pt x="11037" y="13966"/>
                  </a:lnTo>
                  <a:lnTo>
                    <a:pt x="11206" y="14023"/>
                  </a:lnTo>
                  <a:lnTo>
                    <a:pt x="11353" y="14093"/>
                  </a:lnTo>
                  <a:lnTo>
                    <a:pt x="11511" y="14178"/>
                  </a:lnTo>
                  <a:lnTo>
                    <a:pt x="11635" y="14263"/>
                  </a:lnTo>
                  <a:lnTo>
                    <a:pt x="11748" y="14376"/>
                  </a:lnTo>
                  <a:lnTo>
                    <a:pt x="11861" y="14475"/>
                  </a:lnTo>
                  <a:lnTo>
                    <a:pt x="11941" y="14616"/>
                  </a:lnTo>
                  <a:lnTo>
                    <a:pt x="12031" y="14758"/>
                  </a:lnTo>
                  <a:lnTo>
                    <a:pt x="12099" y="14885"/>
                  </a:lnTo>
                  <a:lnTo>
                    <a:pt x="12200" y="15210"/>
                  </a:lnTo>
                  <a:lnTo>
                    <a:pt x="12268" y="15507"/>
                  </a:lnTo>
                  <a:lnTo>
                    <a:pt x="12291" y="15832"/>
                  </a:lnTo>
                  <a:lnTo>
                    <a:pt x="12291" y="16157"/>
                  </a:lnTo>
                  <a:lnTo>
                    <a:pt x="12246" y="16482"/>
                  </a:lnTo>
                  <a:lnTo>
                    <a:pt x="12178" y="16807"/>
                  </a:lnTo>
                  <a:lnTo>
                    <a:pt x="12099" y="17090"/>
                  </a:lnTo>
                  <a:lnTo>
                    <a:pt x="12008" y="17330"/>
                  </a:lnTo>
                  <a:lnTo>
                    <a:pt x="11884" y="17542"/>
                  </a:lnTo>
                  <a:lnTo>
                    <a:pt x="11748" y="17712"/>
                  </a:lnTo>
                  <a:lnTo>
                    <a:pt x="11613" y="17839"/>
                  </a:lnTo>
                  <a:lnTo>
                    <a:pt x="11489" y="18037"/>
                  </a:lnTo>
                  <a:lnTo>
                    <a:pt x="11398" y="18221"/>
                  </a:lnTo>
                  <a:lnTo>
                    <a:pt x="11319" y="18447"/>
                  </a:lnTo>
                  <a:lnTo>
                    <a:pt x="11251" y="18659"/>
                  </a:lnTo>
                  <a:lnTo>
                    <a:pt x="11206" y="18900"/>
                  </a:lnTo>
                  <a:lnTo>
                    <a:pt x="11184" y="19154"/>
                  </a:lnTo>
                  <a:lnTo>
                    <a:pt x="11184" y="19423"/>
                  </a:lnTo>
                  <a:lnTo>
                    <a:pt x="11229" y="19663"/>
                  </a:lnTo>
                  <a:lnTo>
                    <a:pt x="11297" y="19903"/>
                  </a:lnTo>
                  <a:lnTo>
                    <a:pt x="11376" y="20158"/>
                  </a:lnTo>
                  <a:lnTo>
                    <a:pt x="11511" y="20398"/>
                  </a:lnTo>
                  <a:lnTo>
                    <a:pt x="11681" y="20610"/>
                  </a:lnTo>
                  <a:lnTo>
                    <a:pt x="11884" y="20808"/>
                  </a:lnTo>
                  <a:lnTo>
                    <a:pt x="12121" y="20992"/>
                  </a:lnTo>
                  <a:lnTo>
                    <a:pt x="12404" y="21161"/>
                  </a:lnTo>
                  <a:lnTo>
                    <a:pt x="12528" y="21190"/>
                  </a:lnTo>
                  <a:lnTo>
                    <a:pt x="12856" y="21274"/>
                  </a:lnTo>
                  <a:lnTo>
                    <a:pt x="13330" y="21373"/>
                  </a:lnTo>
                  <a:lnTo>
                    <a:pt x="13963" y="21486"/>
                  </a:lnTo>
                  <a:lnTo>
                    <a:pt x="14313" y="21543"/>
                  </a:lnTo>
                  <a:lnTo>
                    <a:pt x="14652" y="21571"/>
                  </a:lnTo>
                  <a:lnTo>
                    <a:pt x="15025" y="21600"/>
                  </a:lnTo>
                  <a:lnTo>
                    <a:pt x="15409" y="21600"/>
                  </a:lnTo>
                  <a:lnTo>
                    <a:pt x="15782" y="21600"/>
                  </a:lnTo>
                  <a:lnTo>
                    <a:pt x="16177" y="21571"/>
                  </a:lnTo>
                  <a:lnTo>
                    <a:pt x="16516" y="21486"/>
                  </a:lnTo>
                  <a:lnTo>
                    <a:pt x="16889" y="21402"/>
                  </a:lnTo>
                  <a:lnTo>
                    <a:pt x="16821" y="21190"/>
                  </a:lnTo>
                  <a:lnTo>
                    <a:pt x="16776" y="20935"/>
                  </a:lnTo>
                  <a:lnTo>
                    <a:pt x="16742" y="20667"/>
                  </a:lnTo>
                  <a:lnTo>
                    <a:pt x="16719" y="20370"/>
                  </a:lnTo>
                  <a:lnTo>
                    <a:pt x="16697" y="19719"/>
                  </a:lnTo>
                  <a:lnTo>
                    <a:pt x="16697" y="19013"/>
                  </a:lnTo>
                  <a:lnTo>
                    <a:pt x="16719" y="18306"/>
                  </a:lnTo>
                  <a:lnTo>
                    <a:pt x="16753" y="17599"/>
                  </a:lnTo>
                  <a:lnTo>
                    <a:pt x="16821" y="16949"/>
                  </a:lnTo>
                  <a:lnTo>
                    <a:pt x="16889" y="16383"/>
                  </a:lnTo>
                  <a:lnTo>
                    <a:pt x="16934" y="16129"/>
                  </a:lnTo>
                  <a:lnTo>
                    <a:pt x="17002" y="15945"/>
                  </a:lnTo>
                  <a:lnTo>
                    <a:pt x="17081" y="15790"/>
                  </a:lnTo>
                  <a:lnTo>
                    <a:pt x="17194" y="15648"/>
                  </a:lnTo>
                  <a:lnTo>
                    <a:pt x="17318" y="15563"/>
                  </a:lnTo>
                  <a:lnTo>
                    <a:pt x="17453" y="15507"/>
                  </a:lnTo>
                  <a:lnTo>
                    <a:pt x="17600" y="15450"/>
                  </a:lnTo>
                  <a:lnTo>
                    <a:pt x="17758" y="15450"/>
                  </a:lnTo>
                  <a:lnTo>
                    <a:pt x="17905" y="15479"/>
                  </a:lnTo>
                  <a:lnTo>
                    <a:pt x="18064" y="15535"/>
                  </a:lnTo>
                  <a:lnTo>
                    <a:pt x="18233" y="15620"/>
                  </a:lnTo>
                  <a:lnTo>
                    <a:pt x="18380" y="15733"/>
                  </a:lnTo>
                  <a:lnTo>
                    <a:pt x="18561" y="15832"/>
                  </a:lnTo>
                  <a:lnTo>
                    <a:pt x="18707" y="15973"/>
                  </a:lnTo>
                  <a:lnTo>
                    <a:pt x="18866" y="16129"/>
                  </a:lnTo>
                  <a:lnTo>
                    <a:pt x="18990" y="16327"/>
                  </a:lnTo>
                  <a:lnTo>
                    <a:pt x="19125" y="16482"/>
                  </a:lnTo>
                  <a:lnTo>
                    <a:pt x="19295" y="16624"/>
                  </a:lnTo>
                  <a:lnTo>
                    <a:pt x="19464" y="16737"/>
                  </a:lnTo>
                  <a:lnTo>
                    <a:pt x="19668" y="16807"/>
                  </a:lnTo>
                  <a:lnTo>
                    <a:pt x="19860" y="16836"/>
                  </a:lnTo>
                  <a:lnTo>
                    <a:pt x="20052" y="16864"/>
                  </a:lnTo>
                  <a:lnTo>
                    <a:pt x="20266" y="16836"/>
                  </a:lnTo>
                  <a:lnTo>
                    <a:pt x="20470" y="16793"/>
                  </a:lnTo>
                  <a:lnTo>
                    <a:pt x="20662" y="16708"/>
                  </a:lnTo>
                  <a:lnTo>
                    <a:pt x="20854" y="16567"/>
                  </a:lnTo>
                  <a:lnTo>
                    <a:pt x="21035" y="16412"/>
                  </a:lnTo>
                  <a:lnTo>
                    <a:pt x="21182" y="16214"/>
                  </a:lnTo>
                  <a:lnTo>
                    <a:pt x="21340" y="16002"/>
                  </a:lnTo>
                  <a:lnTo>
                    <a:pt x="21441" y="15733"/>
                  </a:lnTo>
                  <a:lnTo>
                    <a:pt x="21532" y="15436"/>
                  </a:lnTo>
                  <a:lnTo>
                    <a:pt x="21600" y="15083"/>
                  </a:lnTo>
                  <a:lnTo>
                    <a:pt x="21600" y="14885"/>
                  </a:lnTo>
                  <a:lnTo>
                    <a:pt x="21600" y="14729"/>
                  </a:lnTo>
                  <a:lnTo>
                    <a:pt x="21600" y="14531"/>
                  </a:lnTo>
                  <a:lnTo>
                    <a:pt x="21577" y="14376"/>
                  </a:lnTo>
                  <a:lnTo>
                    <a:pt x="21532" y="14206"/>
                  </a:lnTo>
                  <a:lnTo>
                    <a:pt x="21487" y="14051"/>
                  </a:lnTo>
                  <a:lnTo>
                    <a:pt x="21419" y="13909"/>
                  </a:lnTo>
                  <a:lnTo>
                    <a:pt x="21351" y="13768"/>
                  </a:lnTo>
                  <a:lnTo>
                    <a:pt x="21204" y="13500"/>
                  </a:lnTo>
                  <a:lnTo>
                    <a:pt x="21035" y="13287"/>
                  </a:lnTo>
                  <a:lnTo>
                    <a:pt x="20809" y="13090"/>
                  </a:lnTo>
                  <a:lnTo>
                    <a:pt x="20594" y="12962"/>
                  </a:lnTo>
                  <a:lnTo>
                    <a:pt x="20357" y="12821"/>
                  </a:lnTo>
                  <a:lnTo>
                    <a:pt x="20120" y="12764"/>
                  </a:lnTo>
                  <a:lnTo>
                    <a:pt x="19882" y="12708"/>
                  </a:lnTo>
                  <a:lnTo>
                    <a:pt x="19645" y="12736"/>
                  </a:lnTo>
                  <a:lnTo>
                    <a:pt x="19430" y="12793"/>
                  </a:lnTo>
                  <a:lnTo>
                    <a:pt x="19227" y="12906"/>
                  </a:lnTo>
                  <a:lnTo>
                    <a:pt x="19148" y="12962"/>
                  </a:lnTo>
                  <a:lnTo>
                    <a:pt x="19058" y="13047"/>
                  </a:lnTo>
                  <a:lnTo>
                    <a:pt x="18990" y="13146"/>
                  </a:lnTo>
                  <a:lnTo>
                    <a:pt x="18911" y="13259"/>
                  </a:lnTo>
                  <a:lnTo>
                    <a:pt x="18775" y="13471"/>
                  </a:lnTo>
                  <a:lnTo>
                    <a:pt x="18628" y="13641"/>
                  </a:lnTo>
                  <a:lnTo>
                    <a:pt x="18470" y="13740"/>
                  </a:lnTo>
                  <a:lnTo>
                    <a:pt x="18301" y="13825"/>
                  </a:lnTo>
                  <a:lnTo>
                    <a:pt x="18143" y="13853"/>
                  </a:lnTo>
                  <a:lnTo>
                    <a:pt x="17973" y="13881"/>
                  </a:lnTo>
                  <a:lnTo>
                    <a:pt x="17804" y="13853"/>
                  </a:lnTo>
                  <a:lnTo>
                    <a:pt x="17646" y="13796"/>
                  </a:lnTo>
                  <a:lnTo>
                    <a:pt x="17499" y="13726"/>
                  </a:lnTo>
                  <a:lnTo>
                    <a:pt x="17341" y="13641"/>
                  </a:lnTo>
                  <a:lnTo>
                    <a:pt x="17216" y="13528"/>
                  </a:lnTo>
                  <a:lnTo>
                    <a:pt x="17103" y="13386"/>
                  </a:lnTo>
                  <a:lnTo>
                    <a:pt x="17024" y="13259"/>
                  </a:lnTo>
                  <a:lnTo>
                    <a:pt x="16934" y="13118"/>
                  </a:lnTo>
                  <a:lnTo>
                    <a:pt x="16889" y="12991"/>
                  </a:lnTo>
                  <a:lnTo>
                    <a:pt x="16889" y="12849"/>
                  </a:lnTo>
                  <a:lnTo>
                    <a:pt x="16889" y="12383"/>
                  </a:lnTo>
                  <a:lnTo>
                    <a:pt x="16889" y="11662"/>
                  </a:lnTo>
                  <a:lnTo>
                    <a:pt x="16889" y="10701"/>
                  </a:lnTo>
                  <a:lnTo>
                    <a:pt x="16889" y="9640"/>
                  </a:lnTo>
                  <a:lnTo>
                    <a:pt x="16889" y="8566"/>
                  </a:lnTo>
                  <a:lnTo>
                    <a:pt x="16889" y="7478"/>
                  </a:lnTo>
                  <a:lnTo>
                    <a:pt x="16889" y="6502"/>
                  </a:lnTo>
                  <a:lnTo>
                    <a:pt x="16889" y="5739"/>
                  </a:lnTo>
                  <a:lnTo>
                    <a:pt x="16674" y="5894"/>
                  </a:lnTo>
                  <a:lnTo>
                    <a:pt x="16414" y="6036"/>
                  </a:lnTo>
                  <a:lnTo>
                    <a:pt x="16154" y="6177"/>
                  </a:lnTo>
                  <a:lnTo>
                    <a:pt x="15849" y="6248"/>
                  </a:lnTo>
                  <a:lnTo>
                    <a:pt x="15544" y="6304"/>
                  </a:lnTo>
                  <a:lnTo>
                    <a:pt x="15217" y="6332"/>
                  </a:lnTo>
                  <a:lnTo>
                    <a:pt x="14866" y="6361"/>
                  </a:lnTo>
                  <a:lnTo>
                    <a:pt x="14550" y="6361"/>
                  </a:lnTo>
                  <a:lnTo>
                    <a:pt x="14200" y="6332"/>
                  </a:lnTo>
                  <a:lnTo>
                    <a:pt x="13850" y="6276"/>
                  </a:lnTo>
                  <a:lnTo>
                    <a:pt x="13522" y="6219"/>
                  </a:lnTo>
                  <a:lnTo>
                    <a:pt x="13206" y="6149"/>
                  </a:lnTo>
                  <a:lnTo>
                    <a:pt x="12901" y="6064"/>
                  </a:lnTo>
                  <a:lnTo>
                    <a:pt x="12618" y="5951"/>
                  </a:lnTo>
                  <a:lnTo>
                    <a:pt x="12358" y="5838"/>
                  </a:lnTo>
                  <a:lnTo>
                    <a:pt x="12121" y="5739"/>
                  </a:lnTo>
                  <a:lnTo>
                    <a:pt x="11941" y="5626"/>
                  </a:lnTo>
                  <a:lnTo>
                    <a:pt x="11794" y="5513"/>
                  </a:lnTo>
                  <a:lnTo>
                    <a:pt x="11658" y="5414"/>
                  </a:lnTo>
                  <a:lnTo>
                    <a:pt x="11556" y="5301"/>
                  </a:lnTo>
                  <a:lnTo>
                    <a:pt x="11466" y="5187"/>
                  </a:lnTo>
                  <a:lnTo>
                    <a:pt x="11398" y="5089"/>
                  </a:lnTo>
                  <a:lnTo>
                    <a:pt x="11376" y="4947"/>
                  </a:lnTo>
                  <a:lnTo>
                    <a:pt x="11353" y="4834"/>
                  </a:lnTo>
                  <a:lnTo>
                    <a:pt x="11353" y="4707"/>
                  </a:lnTo>
                  <a:lnTo>
                    <a:pt x="11376" y="4565"/>
                  </a:lnTo>
                  <a:lnTo>
                    <a:pt x="11443" y="4410"/>
                  </a:lnTo>
                  <a:lnTo>
                    <a:pt x="11511" y="4240"/>
                  </a:lnTo>
                  <a:lnTo>
                    <a:pt x="11703" y="3887"/>
                  </a:lnTo>
                  <a:lnTo>
                    <a:pt x="11986" y="3505"/>
                  </a:lnTo>
                  <a:lnTo>
                    <a:pt x="12144" y="3265"/>
                  </a:lnTo>
                  <a:lnTo>
                    <a:pt x="12246" y="3025"/>
                  </a:lnTo>
                  <a:lnTo>
                    <a:pt x="12336" y="2756"/>
                  </a:lnTo>
                  <a:lnTo>
                    <a:pt x="12404" y="2445"/>
                  </a:lnTo>
                  <a:lnTo>
                    <a:pt x="12438" y="2176"/>
                  </a:lnTo>
                  <a:lnTo>
                    <a:pt x="12438" y="1880"/>
                  </a:lnTo>
                  <a:lnTo>
                    <a:pt x="12404" y="1583"/>
                  </a:lnTo>
                  <a:lnTo>
                    <a:pt x="12336" y="1314"/>
                  </a:lnTo>
                  <a:lnTo>
                    <a:pt x="12246" y="1046"/>
                  </a:lnTo>
                  <a:lnTo>
                    <a:pt x="12099" y="791"/>
                  </a:lnTo>
                  <a:lnTo>
                    <a:pt x="12008" y="692"/>
                  </a:lnTo>
                  <a:lnTo>
                    <a:pt x="11918" y="579"/>
                  </a:lnTo>
                  <a:lnTo>
                    <a:pt x="11816" y="466"/>
                  </a:lnTo>
                  <a:lnTo>
                    <a:pt x="11703" y="381"/>
                  </a:lnTo>
                  <a:lnTo>
                    <a:pt x="11579" y="310"/>
                  </a:lnTo>
                  <a:lnTo>
                    <a:pt x="11443" y="226"/>
                  </a:lnTo>
                  <a:lnTo>
                    <a:pt x="11297" y="169"/>
                  </a:lnTo>
                  <a:lnTo>
                    <a:pt x="11138" y="113"/>
                  </a:lnTo>
                  <a:lnTo>
                    <a:pt x="10969" y="56"/>
                  </a:lnTo>
                  <a:lnTo>
                    <a:pt x="10800" y="28"/>
                  </a:lnTo>
                  <a:lnTo>
                    <a:pt x="10619" y="28"/>
                  </a:lnTo>
                  <a:lnTo>
                    <a:pt x="10404" y="28"/>
                  </a:lnTo>
                  <a:lnTo>
                    <a:pt x="10257" y="28"/>
                  </a:lnTo>
                  <a:lnTo>
                    <a:pt x="10076" y="56"/>
                  </a:lnTo>
                  <a:lnTo>
                    <a:pt x="9952" y="84"/>
                  </a:lnTo>
                  <a:lnTo>
                    <a:pt x="9794" y="141"/>
                  </a:lnTo>
                  <a:lnTo>
                    <a:pt x="9692" y="226"/>
                  </a:lnTo>
                  <a:lnTo>
                    <a:pt x="9557" y="282"/>
                  </a:lnTo>
                  <a:lnTo>
                    <a:pt x="9455" y="381"/>
                  </a:lnTo>
                  <a:lnTo>
                    <a:pt x="9365" y="466"/>
                  </a:lnTo>
                  <a:lnTo>
                    <a:pt x="9274" y="579"/>
                  </a:lnTo>
                  <a:lnTo>
                    <a:pt x="9184" y="692"/>
                  </a:lnTo>
                  <a:lnTo>
                    <a:pt x="9128" y="791"/>
                  </a:lnTo>
                  <a:lnTo>
                    <a:pt x="9060" y="932"/>
                  </a:lnTo>
                  <a:lnTo>
                    <a:pt x="8969" y="1201"/>
                  </a:lnTo>
                  <a:lnTo>
                    <a:pt x="8913" y="1498"/>
                  </a:lnTo>
                  <a:lnTo>
                    <a:pt x="8890" y="1795"/>
                  </a:lnTo>
                  <a:lnTo>
                    <a:pt x="8890" y="2120"/>
                  </a:lnTo>
                  <a:lnTo>
                    <a:pt x="8913" y="2445"/>
                  </a:lnTo>
                  <a:lnTo>
                    <a:pt x="8969" y="2756"/>
                  </a:lnTo>
                  <a:lnTo>
                    <a:pt x="9060" y="3081"/>
                  </a:lnTo>
                  <a:lnTo>
                    <a:pt x="9173" y="3378"/>
                  </a:lnTo>
                  <a:lnTo>
                    <a:pt x="9297" y="3647"/>
                  </a:lnTo>
                  <a:lnTo>
                    <a:pt x="9466" y="3887"/>
                  </a:lnTo>
                  <a:lnTo>
                    <a:pt x="9579" y="4085"/>
                  </a:lnTo>
                  <a:lnTo>
                    <a:pt x="9670" y="4269"/>
                  </a:lnTo>
                  <a:lnTo>
                    <a:pt x="9726" y="4467"/>
                  </a:lnTo>
                  <a:lnTo>
                    <a:pt x="9771" y="4650"/>
                  </a:lnTo>
                  <a:lnTo>
                    <a:pt x="9771" y="4834"/>
                  </a:lnTo>
                  <a:lnTo>
                    <a:pt x="9749" y="5032"/>
                  </a:lnTo>
                  <a:lnTo>
                    <a:pt x="9715" y="5216"/>
                  </a:lnTo>
                  <a:lnTo>
                    <a:pt x="9625" y="5385"/>
                  </a:lnTo>
                  <a:lnTo>
                    <a:pt x="9534" y="5513"/>
                  </a:lnTo>
                  <a:lnTo>
                    <a:pt x="9410" y="5626"/>
                  </a:lnTo>
                  <a:lnTo>
                    <a:pt x="9229" y="5710"/>
                  </a:lnTo>
                  <a:lnTo>
                    <a:pt x="9060" y="5767"/>
                  </a:lnTo>
                  <a:lnTo>
                    <a:pt x="8845" y="5767"/>
                  </a:lnTo>
                  <a:lnTo>
                    <a:pt x="8585" y="5739"/>
                  </a:lnTo>
                  <a:lnTo>
                    <a:pt x="8325" y="5654"/>
                  </a:lnTo>
                  <a:lnTo>
                    <a:pt x="8020" y="5513"/>
                  </a:lnTo>
                  <a:lnTo>
                    <a:pt x="7840" y="5442"/>
                  </a:lnTo>
                  <a:lnTo>
                    <a:pt x="7648" y="5385"/>
                  </a:lnTo>
                  <a:lnTo>
                    <a:pt x="7433" y="5329"/>
                  </a:lnTo>
                  <a:lnTo>
                    <a:pt x="7241" y="5301"/>
                  </a:lnTo>
                  <a:lnTo>
                    <a:pt x="6755" y="5301"/>
                  </a:lnTo>
                  <a:lnTo>
                    <a:pt x="6281" y="5329"/>
                  </a:lnTo>
                  <a:lnTo>
                    <a:pt x="5784" y="5385"/>
                  </a:lnTo>
                  <a:lnTo>
                    <a:pt x="5264" y="5498"/>
                  </a:lnTo>
                  <a:lnTo>
                    <a:pt x="4744" y="5597"/>
                  </a:lnTo>
                  <a:lnTo>
                    <a:pt x="4247" y="5739"/>
                  </a:lnTo>
                  <a:lnTo>
                    <a:pt x="4202" y="5894"/>
                  </a:lnTo>
                  <a:lnTo>
                    <a:pt x="4202" y="6191"/>
                  </a:lnTo>
                  <a:lnTo>
                    <a:pt x="4202" y="6545"/>
                  </a:lnTo>
                  <a:lnTo>
                    <a:pt x="4225" y="6954"/>
                  </a:lnTo>
                  <a:lnTo>
                    <a:pt x="4315" y="7930"/>
                  </a:lnTo>
                  <a:lnTo>
                    <a:pt x="4394" y="9018"/>
                  </a:lnTo>
                  <a:lnTo>
                    <a:pt x="4439" y="9570"/>
                  </a:lnTo>
                  <a:lnTo>
                    <a:pt x="4462" y="10107"/>
                  </a:lnTo>
                  <a:lnTo>
                    <a:pt x="4484" y="10630"/>
                  </a:lnTo>
                  <a:lnTo>
                    <a:pt x="4507" y="11082"/>
                  </a:lnTo>
                  <a:lnTo>
                    <a:pt x="4484" y="11520"/>
                  </a:lnTo>
                  <a:lnTo>
                    <a:pt x="4439" y="11874"/>
                  </a:lnTo>
                  <a:lnTo>
                    <a:pt x="4394" y="12029"/>
                  </a:lnTo>
                  <a:lnTo>
                    <a:pt x="4349" y="12171"/>
                  </a:lnTo>
                  <a:lnTo>
                    <a:pt x="4315" y="12284"/>
                  </a:lnTo>
                  <a:lnTo>
                    <a:pt x="4247" y="12354"/>
                  </a:lnTo>
                  <a:close/>
                </a:path>
              </a:pathLst>
            </a:custGeom>
            <a:solidFill>
              <a:srgbClr val="FFFFCC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1" name="Puzzle4"/>
            <p:cNvSpPr>
              <a:spLocks noEditPoints="1" noChangeArrowheads="1"/>
            </p:cNvSpPr>
            <p:nvPr/>
          </p:nvSpPr>
          <p:spPr bwMode="auto">
            <a:xfrm>
              <a:off x="2192" y="1719"/>
              <a:ext cx="1072" cy="1763"/>
            </a:xfrm>
            <a:custGeom>
              <a:avLst/>
              <a:gdLst>
                <a:gd name="T0" fmla="*/ 8307 w 21600"/>
                <a:gd name="T1" fmla="*/ 11593 h 21600"/>
                <a:gd name="T2" fmla="*/ 453 w 21600"/>
                <a:gd name="T3" fmla="*/ 16938 h 21600"/>
                <a:gd name="T4" fmla="*/ 11500 w 21600"/>
                <a:gd name="T5" fmla="*/ 21600 h 21600"/>
                <a:gd name="T6" fmla="*/ 20920 w 21600"/>
                <a:gd name="T7" fmla="*/ 16751 h 21600"/>
                <a:gd name="T8" fmla="*/ 13972 w 21600"/>
                <a:gd name="T9" fmla="*/ 10888 h 21600"/>
                <a:gd name="T10" fmla="*/ 21033 w 21600"/>
                <a:gd name="T11" fmla="*/ 4716 h 21600"/>
                <a:gd name="T12" fmla="*/ 11102 w 21600"/>
                <a:gd name="T13" fmla="*/ 11 h 21600"/>
                <a:gd name="T14" fmla="*/ 453 w 21600"/>
                <a:gd name="T15" fmla="*/ 4716 h 21600"/>
                <a:gd name="T16" fmla="*/ 2076 w 21600"/>
                <a:gd name="T17" fmla="*/ 5664 h 21600"/>
                <a:gd name="T18" fmla="*/ 20203 w 21600"/>
                <a:gd name="T19" fmla="*/ 1598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3813" y="10590"/>
                  </a:moveTo>
                  <a:lnTo>
                    <a:pt x="3927" y="10513"/>
                  </a:lnTo>
                  <a:lnTo>
                    <a:pt x="4078" y="10425"/>
                  </a:lnTo>
                  <a:lnTo>
                    <a:pt x="4210" y="10359"/>
                  </a:lnTo>
                  <a:lnTo>
                    <a:pt x="4361" y="10315"/>
                  </a:lnTo>
                  <a:lnTo>
                    <a:pt x="4682" y="10237"/>
                  </a:lnTo>
                  <a:lnTo>
                    <a:pt x="5041" y="10193"/>
                  </a:lnTo>
                  <a:lnTo>
                    <a:pt x="5456" y="10171"/>
                  </a:lnTo>
                  <a:lnTo>
                    <a:pt x="5853" y="10193"/>
                  </a:lnTo>
                  <a:lnTo>
                    <a:pt x="6249" y="10260"/>
                  </a:lnTo>
                  <a:lnTo>
                    <a:pt x="6646" y="10337"/>
                  </a:lnTo>
                  <a:lnTo>
                    <a:pt x="7004" y="10469"/>
                  </a:lnTo>
                  <a:lnTo>
                    <a:pt x="7363" y="10612"/>
                  </a:lnTo>
                  <a:lnTo>
                    <a:pt x="7665" y="10788"/>
                  </a:lnTo>
                  <a:lnTo>
                    <a:pt x="7911" y="10998"/>
                  </a:lnTo>
                  <a:lnTo>
                    <a:pt x="8024" y="11097"/>
                  </a:lnTo>
                  <a:lnTo>
                    <a:pt x="8137" y="11207"/>
                  </a:lnTo>
                  <a:lnTo>
                    <a:pt x="8194" y="11340"/>
                  </a:lnTo>
                  <a:lnTo>
                    <a:pt x="8269" y="11461"/>
                  </a:lnTo>
                  <a:lnTo>
                    <a:pt x="8307" y="11593"/>
                  </a:lnTo>
                  <a:lnTo>
                    <a:pt x="8307" y="11714"/>
                  </a:lnTo>
                  <a:lnTo>
                    <a:pt x="8307" y="11868"/>
                  </a:lnTo>
                  <a:lnTo>
                    <a:pt x="8307" y="12012"/>
                  </a:lnTo>
                  <a:lnTo>
                    <a:pt x="8194" y="12265"/>
                  </a:lnTo>
                  <a:lnTo>
                    <a:pt x="8062" y="12519"/>
                  </a:lnTo>
                  <a:lnTo>
                    <a:pt x="7873" y="12706"/>
                  </a:lnTo>
                  <a:lnTo>
                    <a:pt x="7627" y="12904"/>
                  </a:lnTo>
                  <a:lnTo>
                    <a:pt x="7363" y="13048"/>
                  </a:lnTo>
                  <a:lnTo>
                    <a:pt x="7080" y="13180"/>
                  </a:lnTo>
                  <a:lnTo>
                    <a:pt x="6759" y="13257"/>
                  </a:lnTo>
                  <a:lnTo>
                    <a:pt x="6419" y="13345"/>
                  </a:lnTo>
                  <a:lnTo>
                    <a:pt x="6098" y="13389"/>
                  </a:lnTo>
                  <a:lnTo>
                    <a:pt x="5739" y="13389"/>
                  </a:lnTo>
                  <a:lnTo>
                    <a:pt x="5418" y="13389"/>
                  </a:lnTo>
                  <a:lnTo>
                    <a:pt x="5079" y="13345"/>
                  </a:lnTo>
                  <a:lnTo>
                    <a:pt x="4758" y="13301"/>
                  </a:lnTo>
                  <a:lnTo>
                    <a:pt x="4474" y="13213"/>
                  </a:lnTo>
                  <a:lnTo>
                    <a:pt x="4172" y="13114"/>
                  </a:lnTo>
                  <a:lnTo>
                    <a:pt x="3965" y="12982"/>
                  </a:lnTo>
                  <a:lnTo>
                    <a:pt x="3738" y="12838"/>
                  </a:lnTo>
                  <a:lnTo>
                    <a:pt x="3493" y="12706"/>
                  </a:lnTo>
                  <a:lnTo>
                    <a:pt x="3228" y="12607"/>
                  </a:lnTo>
                  <a:lnTo>
                    <a:pt x="2945" y="12519"/>
                  </a:lnTo>
                  <a:lnTo>
                    <a:pt x="2700" y="12431"/>
                  </a:lnTo>
                  <a:lnTo>
                    <a:pt x="2397" y="12375"/>
                  </a:lnTo>
                  <a:lnTo>
                    <a:pt x="2152" y="12331"/>
                  </a:lnTo>
                  <a:lnTo>
                    <a:pt x="1888" y="12309"/>
                  </a:lnTo>
                  <a:lnTo>
                    <a:pt x="1642" y="12309"/>
                  </a:lnTo>
                  <a:lnTo>
                    <a:pt x="1397" y="12331"/>
                  </a:lnTo>
                  <a:lnTo>
                    <a:pt x="1170" y="12397"/>
                  </a:lnTo>
                  <a:lnTo>
                    <a:pt x="962" y="12453"/>
                  </a:lnTo>
                  <a:lnTo>
                    <a:pt x="774" y="12563"/>
                  </a:lnTo>
                  <a:lnTo>
                    <a:pt x="623" y="12684"/>
                  </a:lnTo>
                  <a:lnTo>
                    <a:pt x="528" y="12838"/>
                  </a:lnTo>
                  <a:lnTo>
                    <a:pt x="453" y="13026"/>
                  </a:lnTo>
                  <a:lnTo>
                    <a:pt x="339" y="13477"/>
                  </a:lnTo>
                  <a:lnTo>
                    <a:pt x="226" y="13984"/>
                  </a:lnTo>
                  <a:lnTo>
                    <a:pt x="151" y="14535"/>
                  </a:lnTo>
                  <a:lnTo>
                    <a:pt x="113" y="15075"/>
                  </a:lnTo>
                  <a:lnTo>
                    <a:pt x="113" y="15626"/>
                  </a:lnTo>
                  <a:lnTo>
                    <a:pt x="151" y="16133"/>
                  </a:lnTo>
                  <a:lnTo>
                    <a:pt x="188" y="16376"/>
                  </a:lnTo>
                  <a:lnTo>
                    <a:pt x="264" y="16585"/>
                  </a:lnTo>
                  <a:lnTo>
                    <a:pt x="339" y="16773"/>
                  </a:lnTo>
                  <a:lnTo>
                    <a:pt x="453" y="16938"/>
                  </a:lnTo>
                  <a:lnTo>
                    <a:pt x="1095" y="16883"/>
                  </a:lnTo>
                  <a:lnTo>
                    <a:pt x="1963" y="16795"/>
                  </a:lnTo>
                  <a:lnTo>
                    <a:pt x="2945" y="16751"/>
                  </a:lnTo>
                  <a:lnTo>
                    <a:pt x="3965" y="16706"/>
                  </a:lnTo>
                  <a:lnTo>
                    <a:pt x="5022" y="16684"/>
                  </a:lnTo>
                  <a:lnTo>
                    <a:pt x="5947" y="16684"/>
                  </a:lnTo>
                  <a:lnTo>
                    <a:pt x="6759" y="16706"/>
                  </a:lnTo>
                  <a:lnTo>
                    <a:pt x="7363" y="16751"/>
                  </a:lnTo>
                  <a:lnTo>
                    <a:pt x="7948" y="16839"/>
                  </a:lnTo>
                  <a:lnTo>
                    <a:pt x="8458" y="16916"/>
                  </a:lnTo>
                  <a:lnTo>
                    <a:pt x="8893" y="17026"/>
                  </a:lnTo>
                  <a:lnTo>
                    <a:pt x="9289" y="17158"/>
                  </a:lnTo>
                  <a:lnTo>
                    <a:pt x="9572" y="17280"/>
                  </a:lnTo>
                  <a:lnTo>
                    <a:pt x="9799" y="17412"/>
                  </a:lnTo>
                  <a:lnTo>
                    <a:pt x="9969" y="17555"/>
                  </a:lnTo>
                  <a:lnTo>
                    <a:pt x="10120" y="17687"/>
                  </a:lnTo>
                  <a:lnTo>
                    <a:pt x="10158" y="17831"/>
                  </a:lnTo>
                  <a:lnTo>
                    <a:pt x="10195" y="17974"/>
                  </a:lnTo>
                  <a:lnTo>
                    <a:pt x="10158" y="18128"/>
                  </a:lnTo>
                  <a:lnTo>
                    <a:pt x="10082" y="18271"/>
                  </a:lnTo>
                  <a:lnTo>
                    <a:pt x="9969" y="18426"/>
                  </a:lnTo>
                  <a:lnTo>
                    <a:pt x="9837" y="18569"/>
                  </a:lnTo>
                  <a:lnTo>
                    <a:pt x="9648" y="18701"/>
                  </a:lnTo>
                  <a:lnTo>
                    <a:pt x="9440" y="18822"/>
                  </a:lnTo>
                  <a:lnTo>
                    <a:pt x="9213" y="18999"/>
                  </a:lnTo>
                  <a:lnTo>
                    <a:pt x="9044" y="19186"/>
                  </a:lnTo>
                  <a:lnTo>
                    <a:pt x="8893" y="19395"/>
                  </a:lnTo>
                  <a:lnTo>
                    <a:pt x="8817" y="19627"/>
                  </a:lnTo>
                  <a:lnTo>
                    <a:pt x="8779" y="19858"/>
                  </a:lnTo>
                  <a:lnTo>
                    <a:pt x="8779" y="20112"/>
                  </a:lnTo>
                  <a:lnTo>
                    <a:pt x="8855" y="20354"/>
                  </a:lnTo>
                  <a:lnTo>
                    <a:pt x="8968" y="20586"/>
                  </a:lnTo>
                  <a:lnTo>
                    <a:pt x="9138" y="20817"/>
                  </a:lnTo>
                  <a:lnTo>
                    <a:pt x="9365" y="21026"/>
                  </a:lnTo>
                  <a:lnTo>
                    <a:pt x="9610" y="21192"/>
                  </a:lnTo>
                  <a:lnTo>
                    <a:pt x="9950" y="21368"/>
                  </a:lnTo>
                  <a:lnTo>
                    <a:pt x="10120" y="21445"/>
                  </a:lnTo>
                  <a:lnTo>
                    <a:pt x="10346" y="21511"/>
                  </a:lnTo>
                  <a:lnTo>
                    <a:pt x="10516" y="21555"/>
                  </a:lnTo>
                  <a:lnTo>
                    <a:pt x="10743" y="21600"/>
                  </a:lnTo>
                  <a:lnTo>
                    <a:pt x="10988" y="21644"/>
                  </a:lnTo>
                  <a:lnTo>
                    <a:pt x="11215" y="21666"/>
                  </a:lnTo>
                  <a:lnTo>
                    <a:pt x="11498" y="21666"/>
                  </a:lnTo>
                  <a:lnTo>
                    <a:pt x="11762" y="21666"/>
                  </a:lnTo>
                  <a:lnTo>
                    <a:pt x="12253" y="21644"/>
                  </a:lnTo>
                  <a:lnTo>
                    <a:pt x="12763" y="21577"/>
                  </a:lnTo>
                  <a:lnTo>
                    <a:pt x="13197" y="21467"/>
                  </a:lnTo>
                  <a:lnTo>
                    <a:pt x="13556" y="21346"/>
                  </a:lnTo>
                  <a:lnTo>
                    <a:pt x="13896" y="21192"/>
                  </a:lnTo>
                  <a:lnTo>
                    <a:pt x="14179" y="21026"/>
                  </a:lnTo>
                  <a:lnTo>
                    <a:pt x="14444" y="20839"/>
                  </a:lnTo>
                  <a:lnTo>
                    <a:pt x="14576" y="20641"/>
                  </a:lnTo>
                  <a:lnTo>
                    <a:pt x="14727" y="20431"/>
                  </a:lnTo>
                  <a:lnTo>
                    <a:pt x="14765" y="20200"/>
                  </a:lnTo>
                  <a:lnTo>
                    <a:pt x="14802" y="19991"/>
                  </a:lnTo>
                  <a:lnTo>
                    <a:pt x="14727" y="19759"/>
                  </a:lnTo>
                  <a:lnTo>
                    <a:pt x="14613" y="19550"/>
                  </a:lnTo>
                  <a:lnTo>
                    <a:pt x="14444" y="19307"/>
                  </a:lnTo>
                  <a:lnTo>
                    <a:pt x="14217" y="19098"/>
                  </a:lnTo>
                  <a:lnTo>
                    <a:pt x="13934" y="18911"/>
                  </a:lnTo>
                  <a:lnTo>
                    <a:pt x="13669" y="18745"/>
                  </a:lnTo>
                  <a:lnTo>
                    <a:pt x="13462" y="18547"/>
                  </a:lnTo>
                  <a:lnTo>
                    <a:pt x="13311" y="18337"/>
                  </a:lnTo>
                  <a:lnTo>
                    <a:pt x="13197" y="18150"/>
                  </a:lnTo>
                  <a:lnTo>
                    <a:pt x="13122" y="17941"/>
                  </a:lnTo>
                  <a:lnTo>
                    <a:pt x="13122" y="17720"/>
                  </a:lnTo>
                  <a:lnTo>
                    <a:pt x="13122" y="17533"/>
                  </a:lnTo>
                  <a:lnTo>
                    <a:pt x="13197" y="17346"/>
                  </a:lnTo>
                  <a:lnTo>
                    <a:pt x="13273" y="17158"/>
                  </a:lnTo>
                  <a:lnTo>
                    <a:pt x="13386" y="16982"/>
                  </a:lnTo>
                  <a:lnTo>
                    <a:pt x="13537" y="16839"/>
                  </a:lnTo>
                  <a:lnTo>
                    <a:pt x="13707" y="16706"/>
                  </a:lnTo>
                  <a:lnTo>
                    <a:pt x="13896" y="16607"/>
                  </a:lnTo>
                  <a:lnTo>
                    <a:pt x="14104" y="16519"/>
                  </a:lnTo>
                  <a:lnTo>
                    <a:pt x="14330" y="16453"/>
                  </a:lnTo>
                  <a:lnTo>
                    <a:pt x="14538" y="16431"/>
                  </a:lnTo>
                  <a:lnTo>
                    <a:pt x="14897" y="16453"/>
                  </a:lnTo>
                  <a:lnTo>
                    <a:pt x="15406" y="16497"/>
                  </a:lnTo>
                  <a:lnTo>
                    <a:pt x="16105" y="16541"/>
                  </a:lnTo>
                  <a:lnTo>
                    <a:pt x="16898" y="16607"/>
                  </a:lnTo>
                  <a:lnTo>
                    <a:pt x="17804" y="16651"/>
                  </a:lnTo>
                  <a:lnTo>
                    <a:pt x="18786" y="16684"/>
                  </a:lnTo>
                  <a:lnTo>
                    <a:pt x="19844" y="16728"/>
                  </a:lnTo>
                  <a:lnTo>
                    <a:pt x="20920" y="16751"/>
                  </a:lnTo>
                  <a:lnTo>
                    <a:pt x="21109" y="16497"/>
                  </a:lnTo>
                  <a:lnTo>
                    <a:pt x="21241" y="16222"/>
                  </a:lnTo>
                  <a:lnTo>
                    <a:pt x="21392" y="15946"/>
                  </a:lnTo>
                  <a:lnTo>
                    <a:pt x="21467" y="15648"/>
                  </a:lnTo>
                  <a:lnTo>
                    <a:pt x="21543" y="15351"/>
                  </a:lnTo>
                  <a:lnTo>
                    <a:pt x="21618" y="15042"/>
                  </a:lnTo>
                  <a:lnTo>
                    <a:pt x="21618" y="14745"/>
                  </a:lnTo>
                  <a:lnTo>
                    <a:pt x="21618" y="14447"/>
                  </a:lnTo>
                  <a:lnTo>
                    <a:pt x="21618" y="14150"/>
                  </a:lnTo>
                  <a:lnTo>
                    <a:pt x="21581" y="13852"/>
                  </a:lnTo>
                  <a:lnTo>
                    <a:pt x="21505" y="13577"/>
                  </a:lnTo>
                  <a:lnTo>
                    <a:pt x="21430" y="13301"/>
                  </a:lnTo>
                  <a:lnTo>
                    <a:pt x="21354" y="13048"/>
                  </a:lnTo>
                  <a:lnTo>
                    <a:pt x="21241" y="12816"/>
                  </a:lnTo>
                  <a:lnTo>
                    <a:pt x="21146" y="12607"/>
                  </a:lnTo>
                  <a:lnTo>
                    <a:pt x="21033" y="12431"/>
                  </a:lnTo>
                  <a:lnTo>
                    <a:pt x="20920" y="12265"/>
                  </a:lnTo>
                  <a:lnTo>
                    <a:pt x="20769" y="12144"/>
                  </a:lnTo>
                  <a:lnTo>
                    <a:pt x="20637" y="12034"/>
                  </a:lnTo>
                  <a:lnTo>
                    <a:pt x="20486" y="11946"/>
                  </a:lnTo>
                  <a:lnTo>
                    <a:pt x="20297" y="11891"/>
                  </a:lnTo>
                  <a:lnTo>
                    <a:pt x="20165" y="11846"/>
                  </a:lnTo>
                  <a:lnTo>
                    <a:pt x="19976" y="11824"/>
                  </a:lnTo>
                  <a:lnTo>
                    <a:pt x="19806" y="11802"/>
                  </a:lnTo>
                  <a:lnTo>
                    <a:pt x="19390" y="11824"/>
                  </a:lnTo>
                  <a:lnTo>
                    <a:pt x="18956" y="11891"/>
                  </a:lnTo>
                  <a:lnTo>
                    <a:pt x="18503" y="11968"/>
                  </a:lnTo>
                  <a:lnTo>
                    <a:pt x="17993" y="12078"/>
                  </a:lnTo>
                  <a:lnTo>
                    <a:pt x="17653" y="12144"/>
                  </a:lnTo>
                  <a:lnTo>
                    <a:pt x="17332" y="12199"/>
                  </a:lnTo>
                  <a:lnTo>
                    <a:pt x="17049" y="12221"/>
                  </a:lnTo>
                  <a:lnTo>
                    <a:pt x="16747" y="12243"/>
                  </a:lnTo>
                  <a:lnTo>
                    <a:pt x="16464" y="12243"/>
                  </a:lnTo>
                  <a:lnTo>
                    <a:pt x="16218" y="12243"/>
                  </a:lnTo>
                  <a:lnTo>
                    <a:pt x="15992" y="12221"/>
                  </a:lnTo>
                  <a:lnTo>
                    <a:pt x="15746" y="12199"/>
                  </a:lnTo>
                  <a:lnTo>
                    <a:pt x="15520" y="12155"/>
                  </a:lnTo>
                  <a:lnTo>
                    <a:pt x="15350" y="12122"/>
                  </a:lnTo>
                  <a:lnTo>
                    <a:pt x="15161" y="12056"/>
                  </a:lnTo>
                  <a:lnTo>
                    <a:pt x="14972" y="11990"/>
                  </a:lnTo>
                  <a:lnTo>
                    <a:pt x="14689" y="11846"/>
                  </a:lnTo>
                  <a:lnTo>
                    <a:pt x="14444" y="11670"/>
                  </a:lnTo>
                  <a:lnTo>
                    <a:pt x="14255" y="11483"/>
                  </a:lnTo>
                  <a:lnTo>
                    <a:pt x="14104" y="11295"/>
                  </a:lnTo>
                  <a:lnTo>
                    <a:pt x="14028" y="11086"/>
                  </a:lnTo>
                  <a:lnTo>
                    <a:pt x="13972" y="10888"/>
                  </a:lnTo>
                  <a:lnTo>
                    <a:pt x="13972" y="10700"/>
                  </a:lnTo>
                  <a:lnTo>
                    <a:pt x="14009" y="10513"/>
                  </a:lnTo>
                  <a:lnTo>
                    <a:pt x="14066" y="10359"/>
                  </a:lnTo>
                  <a:lnTo>
                    <a:pt x="14179" y="10215"/>
                  </a:lnTo>
                  <a:lnTo>
                    <a:pt x="14406" y="10006"/>
                  </a:lnTo>
                  <a:lnTo>
                    <a:pt x="14651" y="9830"/>
                  </a:lnTo>
                  <a:lnTo>
                    <a:pt x="14878" y="9686"/>
                  </a:lnTo>
                  <a:lnTo>
                    <a:pt x="15123" y="9554"/>
                  </a:lnTo>
                  <a:lnTo>
                    <a:pt x="15350" y="9477"/>
                  </a:lnTo>
                  <a:lnTo>
                    <a:pt x="15558" y="9411"/>
                  </a:lnTo>
                  <a:lnTo>
                    <a:pt x="15803" y="9345"/>
                  </a:lnTo>
                  <a:lnTo>
                    <a:pt x="16030" y="9323"/>
                  </a:lnTo>
                  <a:lnTo>
                    <a:pt x="16256" y="9301"/>
                  </a:lnTo>
                  <a:lnTo>
                    <a:pt x="16464" y="9323"/>
                  </a:lnTo>
                  <a:lnTo>
                    <a:pt x="16690" y="9345"/>
                  </a:lnTo>
                  <a:lnTo>
                    <a:pt x="16898" y="9367"/>
                  </a:lnTo>
                  <a:lnTo>
                    <a:pt x="17332" y="9477"/>
                  </a:lnTo>
                  <a:lnTo>
                    <a:pt x="17767" y="9598"/>
                  </a:lnTo>
                  <a:lnTo>
                    <a:pt x="18163" y="9731"/>
                  </a:lnTo>
                  <a:lnTo>
                    <a:pt x="18597" y="9874"/>
                  </a:lnTo>
                  <a:lnTo>
                    <a:pt x="18994" y="10006"/>
                  </a:lnTo>
                  <a:lnTo>
                    <a:pt x="19428" y="10083"/>
                  </a:lnTo>
                  <a:lnTo>
                    <a:pt x="19617" y="10127"/>
                  </a:lnTo>
                  <a:lnTo>
                    <a:pt x="19844" y="10149"/>
                  </a:lnTo>
                  <a:lnTo>
                    <a:pt x="20013" y="10149"/>
                  </a:lnTo>
                  <a:lnTo>
                    <a:pt x="20240" y="10127"/>
                  </a:lnTo>
                  <a:lnTo>
                    <a:pt x="20410" y="10105"/>
                  </a:lnTo>
                  <a:lnTo>
                    <a:pt x="20637" y="10061"/>
                  </a:lnTo>
                  <a:lnTo>
                    <a:pt x="20844" y="9984"/>
                  </a:lnTo>
                  <a:lnTo>
                    <a:pt x="21033" y="9896"/>
                  </a:lnTo>
                  <a:lnTo>
                    <a:pt x="21146" y="9830"/>
                  </a:lnTo>
                  <a:lnTo>
                    <a:pt x="21203" y="9753"/>
                  </a:lnTo>
                  <a:lnTo>
                    <a:pt x="21279" y="9642"/>
                  </a:lnTo>
                  <a:lnTo>
                    <a:pt x="21354" y="9521"/>
                  </a:lnTo>
                  <a:lnTo>
                    <a:pt x="21430" y="9246"/>
                  </a:lnTo>
                  <a:lnTo>
                    <a:pt x="21430" y="8904"/>
                  </a:lnTo>
                  <a:lnTo>
                    <a:pt x="21430" y="8540"/>
                  </a:lnTo>
                  <a:lnTo>
                    <a:pt x="21392" y="8144"/>
                  </a:lnTo>
                  <a:lnTo>
                    <a:pt x="21354" y="7714"/>
                  </a:lnTo>
                  <a:lnTo>
                    <a:pt x="21279" y="7295"/>
                  </a:lnTo>
                  <a:lnTo>
                    <a:pt x="21146" y="6446"/>
                  </a:lnTo>
                  <a:lnTo>
                    <a:pt x="20995" y="5686"/>
                  </a:lnTo>
                  <a:lnTo>
                    <a:pt x="20958" y="5366"/>
                  </a:lnTo>
                  <a:lnTo>
                    <a:pt x="20958" y="5091"/>
                  </a:lnTo>
                  <a:lnTo>
                    <a:pt x="20958" y="4860"/>
                  </a:lnTo>
                  <a:lnTo>
                    <a:pt x="21033" y="4716"/>
                  </a:lnTo>
                  <a:lnTo>
                    <a:pt x="20637" y="4860"/>
                  </a:lnTo>
                  <a:lnTo>
                    <a:pt x="20127" y="4992"/>
                  </a:lnTo>
                  <a:lnTo>
                    <a:pt x="19617" y="5069"/>
                  </a:lnTo>
                  <a:lnTo>
                    <a:pt x="19032" y="5157"/>
                  </a:lnTo>
                  <a:lnTo>
                    <a:pt x="18465" y="5201"/>
                  </a:lnTo>
                  <a:lnTo>
                    <a:pt x="17842" y="5245"/>
                  </a:lnTo>
                  <a:lnTo>
                    <a:pt x="17219" y="5267"/>
                  </a:lnTo>
                  <a:lnTo>
                    <a:pt x="16615" y="5267"/>
                  </a:lnTo>
                  <a:lnTo>
                    <a:pt x="15992" y="5245"/>
                  </a:lnTo>
                  <a:lnTo>
                    <a:pt x="15369" y="5201"/>
                  </a:lnTo>
                  <a:lnTo>
                    <a:pt x="14840" y="5157"/>
                  </a:lnTo>
                  <a:lnTo>
                    <a:pt x="14293" y="5091"/>
                  </a:lnTo>
                  <a:lnTo>
                    <a:pt x="13783" y="5014"/>
                  </a:lnTo>
                  <a:lnTo>
                    <a:pt x="13386" y="4926"/>
                  </a:lnTo>
                  <a:lnTo>
                    <a:pt x="13027" y="4815"/>
                  </a:lnTo>
                  <a:lnTo>
                    <a:pt x="12725" y="4716"/>
                  </a:lnTo>
                  <a:lnTo>
                    <a:pt x="12480" y="4606"/>
                  </a:lnTo>
                  <a:lnTo>
                    <a:pt x="12291" y="4496"/>
                  </a:lnTo>
                  <a:lnTo>
                    <a:pt x="12197" y="4397"/>
                  </a:lnTo>
                  <a:lnTo>
                    <a:pt x="12083" y="4286"/>
                  </a:lnTo>
                  <a:lnTo>
                    <a:pt x="12046" y="4187"/>
                  </a:lnTo>
                  <a:lnTo>
                    <a:pt x="12008" y="4077"/>
                  </a:lnTo>
                  <a:lnTo>
                    <a:pt x="12046" y="3967"/>
                  </a:lnTo>
                  <a:lnTo>
                    <a:pt x="12121" y="3868"/>
                  </a:lnTo>
                  <a:lnTo>
                    <a:pt x="12197" y="3735"/>
                  </a:lnTo>
                  <a:lnTo>
                    <a:pt x="12291" y="3614"/>
                  </a:lnTo>
                  <a:lnTo>
                    <a:pt x="12442" y="3482"/>
                  </a:lnTo>
                  <a:lnTo>
                    <a:pt x="12631" y="3361"/>
                  </a:lnTo>
                  <a:lnTo>
                    <a:pt x="13065" y="3085"/>
                  </a:lnTo>
                  <a:lnTo>
                    <a:pt x="13537" y="2766"/>
                  </a:lnTo>
                  <a:lnTo>
                    <a:pt x="13783" y="2578"/>
                  </a:lnTo>
                  <a:lnTo>
                    <a:pt x="13934" y="2380"/>
                  </a:lnTo>
                  <a:lnTo>
                    <a:pt x="14028" y="2171"/>
                  </a:lnTo>
                  <a:lnTo>
                    <a:pt x="14104" y="1961"/>
                  </a:lnTo>
                  <a:lnTo>
                    <a:pt x="14104" y="1730"/>
                  </a:lnTo>
                  <a:lnTo>
                    <a:pt x="14066" y="1498"/>
                  </a:lnTo>
                  <a:lnTo>
                    <a:pt x="13972" y="1267"/>
                  </a:lnTo>
                  <a:lnTo>
                    <a:pt x="13820" y="1057"/>
                  </a:lnTo>
                  <a:lnTo>
                    <a:pt x="13594" y="837"/>
                  </a:lnTo>
                  <a:lnTo>
                    <a:pt x="13386" y="628"/>
                  </a:lnTo>
                  <a:lnTo>
                    <a:pt x="13103" y="462"/>
                  </a:lnTo>
                  <a:lnTo>
                    <a:pt x="12763" y="308"/>
                  </a:lnTo>
                  <a:lnTo>
                    <a:pt x="12404" y="187"/>
                  </a:lnTo>
                  <a:lnTo>
                    <a:pt x="12008" y="77"/>
                  </a:lnTo>
                  <a:lnTo>
                    <a:pt x="11574" y="33"/>
                  </a:lnTo>
                  <a:lnTo>
                    <a:pt x="11102" y="11"/>
                  </a:lnTo>
                  <a:lnTo>
                    <a:pt x="10667" y="11"/>
                  </a:lnTo>
                  <a:lnTo>
                    <a:pt x="10233" y="77"/>
                  </a:lnTo>
                  <a:lnTo>
                    <a:pt x="9837" y="187"/>
                  </a:lnTo>
                  <a:lnTo>
                    <a:pt x="9440" y="286"/>
                  </a:lnTo>
                  <a:lnTo>
                    <a:pt x="9062" y="462"/>
                  </a:lnTo>
                  <a:lnTo>
                    <a:pt x="8741" y="628"/>
                  </a:lnTo>
                  <a:lnTo>
                    <a:pt x="8458" y="815"/>
                  </a:lnTo>
                  <a:lnTo>
                    <a:pt x="8232" y="1035"/>
                  </a:lnTo>
                  <a:lnTo>
                    <a:pt x="8062" y="1245"/>
                  </a:lnTo>
                  <a:lnTo>
                    <a:pt x="7911" y="1476"/>
                  </a:lnTo>
                  <a:lnTo>
                    <a:pt x="7835" y="1708"/>
                  </a:lnTo>
                  <a:lnTo>
                    <a:pt x="7797" y="1961"/>
                  </a:lnTo>
                  <a:lnTo>
                    <a:pt x="7835" y="2193"/>
                  </a:lnTo>
                  <a:lnTo>
                    <a:pt x="7948" y="2402"/>
                  </a:lnTo>
                  <a:lnTo>
                    <a:pt x="8062" y="2534"/>
                  </a:lnTo>
                  <a:lnTo>
                    <a:pt x="8175" y="2644"/>
                  </a:lnTo>
                  <a:lnTo>
                    <a:pt x="8269" y="2744"/>
                  </a:lnTo>
                  <a:lnTo>
                    <a:pt x="8420" y="2832"/>
                  </a:lnTo>
                  <a:lnTo>
                    <a:pt x="8704" y="3019"/>
                  </a:lnTo>
                  <a:lnTo>
                    <a:pt x="8968" y="3206"/>
                  </a:lnTo>
                  <a:lnTo>
                    <a:pt x="9138" y="3405"/>
                  </a:lnTo>
                  <a:lnTo>
                    <a:pt x="9327" y="3570"/>
                  </a:lnTo>
                  <a:lnTo>
                    <a:pt x="9440" y="3735"/>
                  </a:lnTo>
                  <a:lnTo>
                    <a:pt x="9516" y="3890"/>
                  </a:lnTo>
                  <a:lnTo>
                    <a:pt x="9534" y="4033"/>
                  </a:lnTo>
                  <a:lnTo>
                    <a:pt x="9534" y="4165"/>
                  </a:lnTo>
                  <a:lnTo>
                    <a:pt x="9516" y="4286"/>
                  </a:lnTo>
                  <a:lnTo>
                    <a:pt x="9440" y="4397"/>
                  </a:lnTo>
                  <a:lnTo>
                    <a:pt x="9327" y="4496"/>
                  </a:lnTo>
                  <a:lnTo>
                    <a:pt x="9176" y="4562"/>
                  </a:lnTo>
                  <a:lnTo>
                    <a:pt x="9006" y="4628"/>
                  </a:lnTo>
                  <a:lnTo>
                    <a:pt x="8779" y="4694"/>
                  </a:lnTo>
                  <a:lnTo>
                    <a:pt x="8534" y="4716"/>
                  </a:lnTo>
                  <a:lnTo>
                    <a:pt x="8232" y="4716"/>
                  </a:lnTo>
                  <a:lnTo>
                    <a:pt x="7118" y="4738"/>
                  </a:lnTo>
                  <a:lnTo>
                    <a:pt x="5947" y="4771"/>
                  </a:lnTo>
                  <a:lnTo>
                    <a:pt x="4795" y="4815"/>
                  </a:lnTo>
                  <a:lnTo>
                    <a:pt x="3681" y="4860"/>
                  </a:lnTo>
                  <a:lnTo>
                    <a:pt x="2662" y="4882"/>
                  </a:lnTo>
                  <a:lnTo>
                    <a:pt x="1755" y="4882"/>
                  </a:lnTo>
                  <a:lnTo>
                    <a:pt x="1359" y="4860"/>
                  </a:lnTo>
                  <a:lnTo>
                    <a:pt x="981" y="4837"/>
                  </a:lnTo>
                  <a:lnTo>
                    <a:pt x="698" y="4771"/>
                  </a:lnTo>
                  <a:lnTo>
                    <a:pt x="453" y="4716"/>
                  </a:lnTo>
                  <a:lnTo>
                    <a:pt x="453" y="5322"/>
                  </a:lnTo>
                  <a:lnTo>
                    <a:pt x="453" y="6083"/>
                  </a:lnTo>
                  <a:lnTo>
                    <a:pt x="453" y="6909"/>
                  </a:lnTo>
                  <a:lnTo>
                    <a:pt x="453" y="7780"/>
                  </a:lnTo>
                  <a:lnTo>
                    <a:pt x="453" y="8606"/>
                  </a:lnTo>
                  <a:lnTo>
                    <a:pt x="453" y="9345"/>
                  </a:lnTo>
                  <a:lnTo>
                    <a:pt x="453" y="9918"/>
                  </a:lnTo>
                  <a:lnTo>
                    <a:pt x="453" y="10282"/>
                  </a:lnTo>
                  <a:lnTo>
                    <a:pt x="490" y="10381"/>
                  </a:lnTo>
                  <a:lnTo>
                    <a:pt x="547" y="10491"/>
                  </a:lnTo>
                  <a:lnTo>
                    <a:pt x="660" y="10590"/>
                  </a:lnTo>
                  <a:lnTo>
                    <a:pt x="811" y="10700"/>
                  </a:lnTo>
                  <a:lnTo>
                    <a:pt x="981" y="10811"/>
                  </a:lnTo>
                  <a:lnTo>
                    <a:pt x="1208" y="10888"/>
                  </a:lnTo>
                  <a:lnTo>
                    <a:pt x="1453" y="10954"/>
                  </a:lnTo>
                  <a:lnTo>
                    <a:pt x="1718" y="11020"/>
                  </a:lnTo>
                  <a:lnTo>
                    <a:pt x="1963" y="11064"/>
                  </a:lnTo>
                  <a:lnTo>
                    <a:pt x="2265" y="11086"/>
                  </a:lnTo>
                  <a:lnTo>
                    <a:pt x="2548" y="11064"/>
                  </a:lnTo>
                  <a:lnTo>
                    <a:pt x="2794" y="11042"/>
                  </a:lnTo>
                  <a:lnTo>
                    <a:pt x="3096" y="10976"/>
                  </a:lnTo>
                  <a:lnTo>
                    <a:pt x="3341" y="10888"/>
                  </a:lnTo>
                  <a:lnTo>
                    <a:pt x="3606" y="10766"/>
                  </a:lnTo>
                  <a:lnTo>
                    <a:pt x="3813" y="10590"/>
                  </a:lnTo>
                  <a:close/>
                </a:path>
              </a:pathLst>
            </a:custGeom>
            <a:solidFill>
              <a:srgbClr val="D8EBB3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2" name="Puzzle1"/>
            <p:cNvSpPr>
              <a:spLocks noEditPoints="1" noChangeArrowheads="1"/>
            </p:cNvSpPr>
            <p:nvPr/>
          </p:nvSpPr>
          <p:spPr bwMode="auto">
            <a:xfrm>
              <a:off x="1824" y="1091"/>
              <a:ext cx="1800" cy="1051"/>
            </a:xfrm>
            <a:custGeom>
              <a:avLst/>
              <a:gdLst>
                <a:gd name="T0" fmla="*/ 16740 w 21600"/>
                <a:gd name="T1" fmla="*/ 21078 h 21600"/>
                <a:gd name="T2" fmla="*/ 16976 w 21600"/>
                <a:gd name="T3" fmla="*/ 521 h 21600"/>
                <a:gd name="T4" fmla="*/ 4725 w 21600"/>
                <a:gd name="T5" fmla="*/ 856 h 21600"/>
                <a:gd name="T6" fmla="*/ 5040 w 21600"/>
                <a:gd name="T7" fmla="*/ 21004 h 21600"/>
                <a:gd name="T8" fmla="*/ 10811 w 21600"/>
                <a:gd name="T9" fmla="*/ 12885 h 21600"/>
                <a:gd name="T10" fmla="*/ 10845 w 21600"/>
                <a:gd name="T11" fmla="*/ 8714 h 21600"/>
                <a:gd name="T12" fmla="*/ 21600 w 21600"/>
                <a:gd name="T13" fmla="*/ 10000 h 21600"/>
                <a:gd name="T14" fmla="*/ 56 w 21600"/>
                <a:gd name="T15" fmla="*/ 10000 h 21600"/>
                <a:gd name="T16" fmla="*/ 6086 w 21600"/>
                <a:gd name="T17" fmla="*/ 2569 h 21600"/>
                <a:gd name="T18" fmla="*/ 16132 w 21600"/>
                <a:gd name="T19" fmla="*/ 19552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9360" y="20836"/>
                  </a:moveTo>
                  <a:lnTo>
                    <a:pt x="9528" y="20836"/>
                  </a:lnTo>
                  <a:lnTo>
                    <a:pt x="9686" y="20762"/>
                  </a:lnTo>
                  <a:lnTo>
                    <a:pt x="9810" y="20687"/>
                  </a:lnTo>
                  <a:lnTo>
                    <a:pt x="9922" y="20575"/>
                  </a:lnTo>
                  <a:lnTo>
                    <a:pt x="10012" y="20426"/>
                  </a:lnTo>
                  <a:lnTo>
                    <a:pt x="10068" y="20296"/>
                  </a:lnTo>
                  <a:lnTo>
                    <a:pt x="10113" y="20110"/>
                  </a:lnTo>
                  <a:lnTo>
                    <a:pt x="10136" y="19905"/>
                  </a:lnTo>
                  <a:lnTo>
                    <a:pt x="10136" y="19682"/>
                  </a:lnTo>
                  <a:lnTo>
                    <a:pt x="10113" y="19440"/>
                  </a:lnTo>
                  <a:lnTo>
                    <a:pt x="10068" y="19142"/>
                  </a:lnTo>
                  <a:lnTo>
                    <a:pt x="10012" y="18900"/>
                  </a:lnTo>
                  <a:lnTo>
                    <a:pt x="9900" y="18620"/>
                  </a:lnTo>
                  <a:lnTo>
                    <a:pt x="9787" y="18285"/>
                  </a:lnTo>
                  <a:lnTo>
                    <a:pt x="9641" y="17968"/>
                  </a:lnTo>
                  <a:lnTo>
                    <a:pt x="9472" y="17652"/>
                  </a:lnTo>
                  <a:lnTo>
                    <a:pt x="9382" y="17466"/>
                  </a:lnTo>
                  <a:lnTo>
                    <a:pt x="9315" y="17298"/>
                  </a:lnTo>
                  <a:lnTo>
                    <a:pt x="9258" y="17112"/>
                  </a:lnTo>
                  <a:lnTo>
                    <a:pt x="9191" y="16926"/>
                  </a:lnTo>
                  <a:lnTo>
                    <a:pt x="9123" y="16535"/>
                  </a:lnTo>
                  <a:lnTo>
                    <a:pt x="9101" y="16144"/>
                  </a:lnTo>
                  <a:lnTo>
                    <a:pt x="9101" y="15753"/>
                  </a:lnTo>
                  <a:lnTo>
                    <a:pt x="9168" y="15362"/>
                  </a:lnTo>
                  <a:lnTo>
                    <a:pt x="9236" y="14971"/>
                  </a:lnTo>
                  <a:lnTo>
                    <a:pt x="9360" y="14580"/>
                  </a:lnTo>
                  <a:lnTo>
                    <a:pt x="9495" y="14244"/>
                  </a:lnTo>
                  <a:lnTo>
                    <a:pt x="9663" y="13891"/>
                  </a:lnTo>
                  <a:lnTo>
                    <a:pt x="9855" y="13611"/>
                  </a:lnTo>
                  <a:lnTo>
                    <a:pt x="10068" y="13351"/>
                  </a:lnTo>
                  <a:lnTo>
                    <a:pt x="10293" y="13146"/>
                  </a:lnTo>
                  <a:lnTo>
                    <a:pt x="10552" y="12997"/>
                  </a:lnTo>
                  <a:lnTo>
                    <a:pt x="10811" y="12885"/>
                  </a:lnTo>
                  <a:lnTo>
                    <a:pt x="11069" y="12866"/>
                  </a:lnTo>
                  <a:lnTo>
                    <a:pt x="11351" y="12885"/>
                  </a:lnTo>
                  <a:lnTo>
                    <a:pt x="11610" y="12997"/>
                  </a:lnTo>
                  <a:lnTo>
                    <a:pt x="11846" y="13183"/>
                  </a:lnTo>
                  <a:lnTo>
                    <a:pt x="12060" y="13388"/>
                  </a:lnTo>
                  <a:lnTo>
                    <a:pt x="12251" y="13648"/>
                  </a:lnTo>
                  <a:lnTo>
                    <a:pt x="12419" y="13928"/>
                  </a:lnTo>
                  <a:lnTo>
                    <a:pt x="12555" y="14244"/>
                  </a:lnTo>
                  <a:lnTo>
                    <a:pt x="12690" y="14617"/>
                  </a:lnTo>
                  <a:lnTo>
                    <a:pt x="12768" y="15008"/>
                  </a:lnTo>
                  <a:lnTo>
                    <a:pt x="12836" y="15399"/>
                  </a:lnTo>
                  <a:lnTo>
                    <a:pt x="12858" y="15753"/>
                  </a:lnTo>
                  <a:lnTo>
                    <a:pt x="12858" y="16144"/>
                  </a:lnTo>
                  <a:lnTo>
                    <a:pt x="12813" y="16535"/>
                  </a:lnTo>
                  <a:lnTo>
                    <a:pt x="12746" y="16888"/>
                  </a:lnTo>
                  <a:lnTo>
                    <a:pt x="12667" y="17224"/>
                  </a:lnTo>
                  <a:lnTo>
                    <a:pt x="12510" y="17503"/>
                  </a:lnTo>
                  <a:lnTo>
                    <a:pt x="12228" y="18043"/>
                  </a:lnTo>
                  <a:lnTo>
                    <a:pt x="11970" y="18546"/>
                  </a:lnTo>
                  <a:lnTo>
                    <a:pt x="11868" y="18751"/>
                  </a:lnTo>
                  <a:lnTo>
                    <a:pt x="11778" y="18974"/>
                  </a:lnTo>
                  <a:lnTo>
                    <a:pt x="11711" y="19179"/>
                  </a:lnTo>
                  <a:lnTo>
                    <a:pt x="11666" y="19365"/>
                  </a:lnTo>
                  <a:lnTo>
                    <a:pt x="11632" y="19570"/>
                  </a:lnTo>
                  <a:lnTo>
                    <a:pt x="11632" y="19756"/>
                  </a:lnTo>
                  <a:lnTo>
                    <a:pt x="11632" y="19942"/>
                  </a:lnTo>
                  <a:lnTo>
                    <a:pt x="11643" y="20110"/>
                  </a:lnTo>
                  <a:lnTo>
                    <a:pt x="11711" y="20296"/>
                  </a:lnTo>
                  <a:lnTo>
                    <a:pt x="11801" y="20464"/>
                  </a:lnTo>
                  <a:lnTo>
                    <a:pt x="11891" y="20650"/>
                  </a:lnTo>
                  <a:lnTo>
                    <a:pt x="12037" y="20836"/>
                  </a:lnTo>
                  <a:lnTo>
                    <a:pt x="12206" y="21004"/>
                  </a:lnTo>
                  <a:lnTo>
                    <a:pt x="12419" y="21190"/>
                  </a:lnTo>
                  <a:lnTo>
                    <a:pt x="12667" y="21320"/>
                  </a:lnTo>
                  <a:lnTo>
                    <a:pt x="12960" y="21432"/>
                  </a:lnTo>
                  <a:lnTo>
                    <a:pt x="13286" y="21544"/>
                  </a:lnTo>
                  <a:lnTo>
                    <a:pt x="13612" y="21655"/>
                  </a:lnTo>
                  <a:lnTo>
                    <a:pt x="13983" y="21693"/>
                  </a:lnTo>
                  <a:lnTo>
                    <a:pt x="14343" y="21730"/>
                  </a:lnTo>
                  <a:lnTo>
                    <a:pt x="14715" y="21730"/>
                  </a:lnTo>
                  <a:lnTo>
                    <a:pt x="15075" y="21730"/>
                  </a:lnTo>
                  <a:lnTo>
                    <a:pt x="15446" y="21655"/>
                  </a:lnTo>
                  <a:lnTo>
                    <a:pt x="15794" y="21581"/>
                  </a:lnTo>
                  <a:lnTo>
                    <a:pt x="16132" y="21432"/>
                  </a:lnTo>
                  <a:lnTo>
                    <a:pt x="16458" y="21302"/>
                  </a:lnTo>
                  <a:lnTo>
                    <a:pt x="16740" y="21078"/>
                  </a:lnTo>
                  <a:lnTo>
                    <a:pt x="16976" y="20836"/>
                  </a:lnTo>
                  <a:lnTo>
                    <a:pt x="17043" y="20650"/>
                  </a:lnTo>
                  <a:lnTo>
                    <a:pt x="17088" y="20426"/>
                  </a:lnTo>
                  <a:lnTo>
                    <a:pt x="17133" y="20222"/>
                  </a:lnTo>
                  <a:lnTo>
                    <a:pt x="17156" y="19980"/>
                  </a:lnTo>
                  <a:lnTo>
                    <a:pt x="17167" y="19477"/>
                  </a:lnTo>
                  <a:lnTo>
                    <a:pt x="17167" y="18974"/>
                  </a:lnTo>
                  <a:lnTo>
                    <a:pt x="17156" y="18397"/>
                  </a:lnTo>
                  <a:lnTo>
                    <a:pt x="17111" y="17820"/>
                  </a:lnTo>
                  <a:lnTo>
                    <a:pt x="17066" y="17261"/>
                  </a:lnTo>
                  <a:lnTo>
                    <a:pt x="16998" y="16646"/>
                  </a:lnTo>
                  <a:lnTo>
                    <a:pt x="16852" y="15511"/>
                  </a:lnTo>
                  <a:lnTo>
                    <a:pt x="16740" y="14393"/>
                  </a:lnTo>
                  <a:lnTo>
                    <a:pt x="16717" y="13928"/>
                  </a:lnTo>
                  <a:lnTo>
                    <a:pt x="16695" y="13462"/>
                  </a:lnTo>
                  <a:lnTo>
                    <a:pt x="16717" y="13071"/>
                  </a:lnTo>
                  <a:lnTo>
                    <a:pt x="16785" y="12755"/>
                  </a:lnTo>
                  <a:lnTo>
                    <a:pt x="16852" y="12419"/>
                  </a:lnTo>
                  <a:lnTo>
                    <a:pt x="16953" y="12140"/>
                  </a:lnTo>
                  <a:lnTo>
                    <a:pt x="17088" y="11898"/>
                  </a:lnTo>
                  <a:lnTo>
                    <a:pt x="17212" y="11675"/>
                  </a:lnTo>
                  <a:lnTo>
                    <a:pt x="17370" y="11470"/>
                  </a:lnTo>
                  <a:lnTo>
                    <a:pt x="17516" y="11284"/>
                  </a:lnTo>
                  <a:lnTo>
                    <a:pt x="17696" y="11135"/>
                  </a:lnTo>
                  <a:lnTo>
                    <a:pt x="17865" y="11042"/>
                  </a:lnTo>
                  <a:lnTo>
                    <a:pt x="18033" y="10930"/>
                  </a:lnTo>
                  <a:lnTo>
                    <a:pt x="18213" y="10893"/>
                  </a:lnTo>
                  <a:lnTo>
                    <a:pt x="18382" y="10893"/>
                  </a:lnTo>
                  <a:lnTo>
                    <a:pt x="18551" y="10967"/>
                  </a:lnTo>
                  <a:lnTo>
                    <a:pt x="18708" y="11042"/>
                  </a:lnTo>
                  <a:lnTo>
                    <a:pt x="18855" y="11172"/>
                  </a:lnTo>
                  <a:lnTo>
                    <a:pt x="19012" y="11358"/>
                  </a:lnTo>
                  <a:lnTo>
                    <a:pt x="19136" y="11600"/>
                  </a:lnTo>
                  <a:lnTo>
                    <a:pt x="19271" y="11861"/>
                  </a:lnTo>
                  <a:lnTo>
                    <a:pt x="19440" y="12028"/>
                  </a:lnTo>
                  <a:lnTo>
                    <a:pt x="19608" y="12177"/>
                  </a:lnTo>
                  <a:lnTo>
                    <a:pt x="19822" y="12289"/>
                  </a:lnTo>
                  <a:lnTo>
                    <a:pt x="20025" y="12289"/>
                  </a:lnTo>
                  <a:lnTo>
                    <a:pt x="20238" y="12289"/>
                  </a:lnTo>
                  <a:lnTo>
                    <a:pt x="20452" y="12215"/>
                  </a:lnTo>
                  <a:lnTo>
                    <a:pt x="20643" y="12103"/>
                  </a:lnTo>
                  <a:lnTo>
                    <a:pt x="20846" y="11973"/>
                  </a:lnTo>
                  <a:lnTo>
                    <a:pt x="21037" y="11786"/>
                  </a:lnTo>
                  <a:lnTo>
                    <a:pt x="21206" y="11563"/>
                  </a:lnTo>
                  <a:lnTo>
                    <a:pt x="21363" y="11321"/>
                  </a:lnTo>
                  <a:lnTo>
                    <a:pt x="21465" y="11079"/>
                  </a:lnTo>
                  <a:lnTo>
                    <a:pt x="21577" y="10744"/>
                  </a:lnTo>
                  <a:lnTo>
                    <a:pt x="21622" y="10427"/>
                  </a:lnTo>
                  <a:lnTo>
                    <a:pt x="21645" y="10111"/>
                  </a:lnTo>
                  <a:lnTo>
                    <a:pt x="21622" y="9608"/>
                  </a:lnTo>
                  <a:lnTo>
                    <a:pt x="21577" y="9142"/>
                  </a:lnTo>
                  <a:lnTo>
                    <a:pt x="21465" y="8751"/>
                  </a:lnTo>
                  <a:lnTo>
                    <a:pt x="21363" y="8397"/>
                  </a:lnTo>
                  <a:lnTo>
                    <a:pt x="21206" y="8062"/>
                  </a:lnTo>
                  <a:lnTo>
                    <a:pt x="21037" y="7820"/>
                  </a:lnTo>
                  <a:lnTo>
                    <a:pt x="20846" y="7597"/>
                  </a:lnTo>
                  <a:lnTo>
                    <a:pt x="20643" y="7429"/>
                  </a:lnTo>
                  <a:lnTo>
                    <a:pt x="20452" y="7317"/>
                  </a:lnTo>
                  <a:lnTo>
                    <a:pt x="20238" y="7206"/>
                  </a:lnTo>
                  <a:lnTo>
                    <a:pt x="20025" y="7168"/>
                  </a:lnTo>
                  <a:lnTo>
                    <a:pt x="19822" y="7206"/>
                  </a:lnTo>
                  <a:lnTo>
                    <a:pt x="19608" y="7243"/>
                  </a:lnTo>
                  <a:lnTo>
                    <a:pt x="19440" y="7355"/>
                  </a:lnTo>
                  <a:lnTo>
                    <a:pt x="19271" y="7504"/>
                  </a:lnTo>
                  <a:lnTo>
                    <a:pt x="19136" y="7708"/>
                  </a:lnTo>
                  <a:lnTo>
                    <a:pt x="19012" y="7895"/>
                  </a:lnTo>
                  <a:lnTo>
                    <a:pt x="18832" y="8025"/>
                  </a:lnTo>
                  <a:lnTo>
                    <a:pt x="18663" y="8174"/>
                  </a:lnTo>
                  <a:lnTo>
                    <a:pt x="18472" y="8248"/>
                  </a:lnTo>
                  <a:lnTo>
                    <a:pt x="18270" y="8286"/>
                  </a:lnTo>
                  <a:lnTo>
                    <a:pt x="18078" y="8323"/>
                  </a:lnTo>
                  <a:lnTo>
                    <a:pt x="17887" y="8323"/>
                  </a:lnTo>
                  <a:lnTo>
                    <a:pt x="17696" y="8248"/>
                  </a:lnTo>
                  <a:lnTo>
                    <a:pt x="17493" y="8174"/>
                  </a:lnTo>
                  <a:lnTo>
                    <a:pt x="17302" y="8062"/>
                  </a:lnTo>
                  <a:lnTo>
                    <a:pt x="17133" y="7969"/>
                  </a:lnTo>
                  <a:lnTo>
                    <a:pt x="16976" y="7783"/>
                  </a:lnTo>
                  <a:lnTo>
                    <a:pt x="16852" y="7597"/>
                  </a:lnTo>
                  <a:lnTo>
                    <a:pt x="16740" y="7429"/>
                  </a:lnTo>
                  <a:lnTo>
                    <a:pt x="16672" y="7168"/>
                  </a:lnTo>
                  <a:lnTo>
                    <a:pt x="16638" y="6926"/>
                  </a:lnTo>
                  <a:lnTo>
                    <a:pt x="16616" y="6498"/>
                  </a:lnTo>
                  <a:lnTo>
                    <a:pt x="16616" y="5772"/>
                  </a:lnTo>
                  <a:lnTo>
                    <a:pt x="16650" y="4915"/>
                  </a:lnTo>
                  <a:lnTo>
                    <a:pt x="16695" y="3928"/>
                  </a:lnTo>
                  <a:lnTo>
                    <a:pt x="16762" y="2960"/>
                  </a:lnTo>
                  <a:lnTo>
                    <a:pt x="16830" y="1992"/>
                  </a:lnTo>
                  <a:lnTo>
                    <a:pt x="16908" y="1173"/>
                  </a:lnTo>
                  <a:lnTo>
                    <a:pt x="16976" y="521"/>
                  </a:lnTo>
                  <a:lnTo>
                    <a:pt x="16953" y="521"/>
                  </a:lnTo>
                  <a:lnTo>
                    <a:pt x="16931" y="521"/>
                  </a:lnTo>
                  <a:lnTo>
                    <a:pt x="16267" y="484"/>
                  </a:lnTo>
                  <a:lnTo>
                    <a:pt x="15637" y="428"/>
                  </a:lnTo>
                  <a:lnTo>
                    <a:pt x="15063" y="353"/>
                  </a:lnTo>
                  <a:lnTo>
                    <a:pt x="14523" y="279"/>
                  </a:lnTo>
                  <a:lnTo>
                    <a:pt x="14040" y="167"/>
                  </a:lnTo>
                  <a:lnTo>
                    <a:pt x="13635" y="93"/>
                  </a:lnTo>
                  <a:lnTo>
                    <a:pt x="13331" y="18"/>
                  </a:lnTo>
                  <a:lnTo>
                    <a:pt x="13117" y="18"/>
                  </a:lnTo>
                  <a:lnTo>
                    <a:pt x="12982" y="18"/>
                  </a:lnTo>
                  <a:lnTo>
                    <a:pt x="12858" y="130"/>
                  </a:lnTo>
                  <a:lnTo>
                    <a:pt x="12723" y="279"/>
                  </a:lnTo>
                  <a:lnTo>
                    <a:pt x="12622" y="446"/>
                  </a:lnTo>
                  <a:lnTo>
                    <a:pt x="12510" y="670"/>
                  </a:lnTo>
                  <a:lnTo>
                    <a:pt x="12419" y="912"/>
                  </a:lnTo>
                  <a:lnTo>
                    <a:pt x="12363" y="1210"/>
                  </a:lnTo>
                  <a:lnTo>
                    <a:pt x="12318" y="1526"/>
                  </a:lnTo>
                  <a:lnTo>
                    <a:pt x="12273" y="1843"/>
                  </a:lnTo>
                  <a:lnTo>
                    <a:pt x="12251" y="2215"/>
                  </a:lnTo>
                  <a:lnTo>
                    <a:pt x="12273" y="2532"/>
                  </a:lnTo>
                  <a:lnTo>
                    <a:pt x="12318" y="2886"/>
                  </a:lnTo>
                  <a:lnTo>
                    <a:pt x="12386" y="3240"/>
                  </a:lnTo>
                  <a:lnTo>
                    <a:pt x="12464" y="3556"/>
                  </a:lnTo>
                  <a:lnTo>
                    <a:pt x="12577" y="3891"/>
                  </a:lnTo>
                  <a:lnTo>
                    <a:pt x="12746" y="4171"/>
                  </a:lnTo>
                  <a:lnTo>
                    <a:pt x="12926" y="4487"/>
                  </a:lnTo>
                  <a:lnTo>
                    <a:pt x="13050" y="4860"/>
                  </a:lnTo>
                  <a:lnTo>
                    <a:pt x="13162" y="5251"/>
                  </a:lnTo>
                  <a:lnTo>
                    <a:pt x="13218" y="5604"/>
                  </a:lnTo>
                  <a:lnTo>
                    <a:pt x="13263" y="5995"/>
                  </a:lnTo>
                  <a:lnTo>
                    <a:pt x="13241" y="6386"/>
                  </a:lnTo>
                  <a:lnTo>
                    <a:pt x="13218" y="6740"/>
                  </a:lnTo>
                  <a:lnTo>
                    <a:pt x="13139" y="7094"/>
                  </a:lnTo>
                  <a:lnTo>
                    <a:pt x="13050" y="7429"/>
                  </a:lnTo>
                  <a:lnTo>
                    <a:pt x="12903" y="7746"/>
                  </a:lnTo>
                  <a:lnTo>
                    <a:pt x="12723" y="8025"/>
                  </a:lnTo>
                  <a:lnTo>
                    <a:pt x="12532" y="8286"/>
                  </a:lnTo>
                  <a:lnTo>
                    <a:pt x="12318" y="8491"/>
                  </a:lnTo>
                  <a:lnTo>
                    <a:pt x="12060" y="8677"/>
                  </a:lnTo>
                  <a:lnTo>
                    <a:pt x="11756" y="8788"/>
                  </a:lnTo>
                  <a:lnTo>
                    <a:pt x="11452" y="8826"/>
                  </a:lnTo>
                  <a:lnTo>
                    <a:pt x="11283" y="8826"/>
                  </a:lnTo>
                  <a:lnTo>
                    <a:pt x="11126" y="8826"/>
                  </a:lnTo>
                  <a:lnTo>
                    <a:pt x="11002" y="8788"/>
                  </a:lnTo>
                  <a:lnTo>
                    <a:pt x="10845" y="8714"/>
                  </a:lnTo>
                  <a:lnTo>
                    <a:pt x="10721" y="8640"/>
                  </a:lnTo>
                  <a:lnTo>
                    <a:pt x="10608" y="8565"/>
                  </a:lnTo>
                  <a:lnTo>
                    <a:pt x="10485" y="8453"/>
                  </a:lnTo>
                  <a:lnTo>
                    <a:pt x="10372" y="8323"/>
                  </a:lnTo>
                  <a:lnTo>
                    <a:pt x="10181" y="8062"/>
                  </a:lnTo>
                  <a:lnTo>
                    <a:pt x="10035" y="7746"/>
                  </a:lnTo>
                  <a:lnTo>
                    <a:pt x="9900" y="7392"/>
                  </a:lnTo>
                  <a:lnTo>
                    <a:pt x="9787" y="7001"/>
                  </a:lnTo>
                  <a:lnTo>
                    <a:pt x="9731" y="6610"/>
                  </a:lnTo>
                  <a:lnTo>
                    <a:pt x="9686" y="6219"/>
                  </a:lnTo>
                  <a:lnTo>
                    <a:pt x="9663" y="5772"/>
                  </a:lnTo>
                  <a:lnTo>
                    <a:pt x="9686" y="5381"/>
                  </a:lnTo>
                  <a:lnTo>
                    <a:pt x="9753" y="4990"/>
                  </a:lnTo>
                  <a:lnTo>
                    <a:pt x="9832" y="4636"/>
                  </a:lnTo>
                  <a:lnTo>
                    <a:pt x="9945" y="4320"/>
                  </a:lnTo>
                  <a:lnTo>
                    <a:pt x="10068" y="4022"/>
                  </a:lnTo>
                  <a:lnTo>
                    <a:pt x="10203" y="3817"/>
                  </a:lnTo>
                  <a:lnTo>
                    <a:pt x="10316" y="3593"/>
                  </a:lnTo>
                  <a:lnTo>
                    <a:pt x="10395" y="3351"/>
                  </a:lnTo>
                  <a:lnTo>
                    <a:pt x="10462" y="3109"/>
                  </a:lnTo>
                  <a:lnTo>
                    <a:pt x="10507" y="2848"/>
                  </a:lnTo>
                  <a:lnTo>
                    <a:pt x="10530" y="2606"/>
                  </a:lnTo>
                  <a:lnTo>
                    <a:pt x="10507" y="2346"/>
                  </a:lnTo>
                  <a:lnTo>
                    <a:pt x="10462" y="2141"/>
                  </a:lnTo>
                  <a:lnTo>
                    <a:pt x="10395" y="1880"/>
                  </a:lnTo>
                  <a:lnTo>
                    <a:pt x="10293" y="1638"/>
                  </a:lnTo>
                  <a:lnTo>
                    <a:pt x="10158" y="1415"/>
                  </a:lnTo>
                  <a:lnTo>
                    <a:pt x="9967" y="1210"/>
                  </a:lnTo>
                  <a:lnTo>
                    <a:pt x="9753" y="986"/>
                  </a:lnTo>
                  <a:lnTo>
                    <a:pt x="9495" y="819"/>
                  </a:lnTo>
                  <a:lnTo>
                    <a:pt x="9191" y="670"/>
                  </a:lnTo>
                  <a:lnTo>
                    <a:pt x="8842" y="521"/>
                  </a:lnTo>
                  <a:lnTo>
                    <a:pt x="8471" y="446"/>
                  </a:lnTo>
                  <a:lnTo>
                    <a:pt x="7998" y="428"/>
                  </a:lnTo>
                  <a:lnTo>
                    <a:pt x="7413" y="428"/>
                  </a:lnTo>
                  <a:lnTo>
                    <a:pt x="6817" y="446"/>
                  </a:lnTo>
                  <a:lnTo>
                    <a:pt x="6187" y="521"/>
                  </a:lnTo>
                  <a:lnTo>
                    <a:pt x="5602" y="633"/>
                  </a:lnTo>
                  <a:lnTo>
                    <a:pt x="5107" y="744"/>
                  </a:lnTo>
                  <a:lnTo>
                    <a:pt x="4725" y="856"/>
                  </a:lnTo>
                  <a:lnTo>
                    <a:pt x="4848" y="1564"/>
                  </a:lnTo>
                  <a:lnTo>
                    <a:pt x="5028" y="2495"/>
                  </a:lnTo>
                  <a:lnTo>
                    <a:pt x="5175" y="3556"/>
                  </a:lnTo>
                  <a:lnTo>
                    <a:pt x="5298" y="4673"/>
                  </a:lnTo>
                  <a:lnTo>
                    <a:pt x="5343" y="5213"/>
                  </a:lnTo>
                  <a:lnTo>
                    <a:pt x="5388" y="5753"/>
                  </a:lnTo>
                  <a:lnTo>
                    <a:pt x="5411" y="6275"/>
                  </a:lnTo>
                  <a:lnTo>
                    <a:pt x="5411" y="6740"/>
                  </a:lnTo>
                  <a:lnTo>
                    <a:pt x="5366" y="7168"/>
                  </a:lnTo>
                  <a:lnTo>
                    <a:pt x="5321" y="7541"/>
                  </a:lnTo>
                  <a:lnTo>
                    <a:pt x="5287" y="7708"/>
                  </a:lnTo>
                  <a:lnTo>
                    <a:pt x="5242" y="7857"/>
                  </a:lnTo>
                  <a:lnTo>
                    <a:pt x="5197" y="7969"/>
                  </a:lnTo>
                  <a:lnTo>
                    <a:pt x="5130" y="8062"/>
                  </a:lnTo>
                  <a:lnTo>
                    <a:pt x="5006" y="8248"/>
                  </a:lnTo>
                  <a:lnTo>
                    <a:pt x="4848" y="8397"/>
                  </a:lnTo>
                  <a:lnTo>
                    <a:pt x="4725" y="8528"/>
                  </a:lnTo>
                  <a:lnTo>
                    <a:pt x="4567" y="8640"/>
                  </a:lnTo>
                  <a:lnTo>
                    <a:pt x="4421" y="8714"/>
                  </a:lnTo>
                  <a:lnTo>
                    <a:pt x="4263" y="8751"/>
                  </a:lnTo>
                  <a:lnTo>
                    <a:pt x="4095" y="8788"/>
                  </a:lnTo>
                  <a:lnTo>
                    <a:pt x="3948" y="8788"/>
                  </a:lnTo>
                  <a:lnTo>
                    <a:pt x="3791" y="8751"/>
                  </a:lnTo>
                  <a:lnTo>
                    <a:pt x="3667" y="8714"/>
                  </a:lnTo>
                  <a:lnTo>
                    <a:pt x="3510" y="8677"/>
                  </a:lnTo>
                  <a:lnTo>
                    <a:pt x="3386" y="8602"/>
                  </a:lnTo>
                  <a:lnTo>
                    <a:pt x="3251" y="8491"/>
                  </a:lnTo>
                  <a:lnTo>
                    <a:pt x="3127" y="8360"/>
                  </a:lnTo>
                  <a:lnTo>
                    <a:pt x="3015" y="8248"/>
                  </a:lnTo>
                  <a:lnTo>
                    <a:pt x="2925" y="8062"/>
                  </a:lnTo>
                  <a:lnTo>
                    <a:pt x="2778" y="7857"/>
                  </a:lnTo>
                  <a:lnTo>
                    <a:pt x="2610" y="7671"/>
                  </a:lnTo>
                  <a:lnTo>
                    <a:pt x="2407" y="7541"/>
                  </a:lnTo>
                  <a:lnTo>
                    <a:pt x="2171" y="7466"/>
                  </a:lnTo>
                  <a:lnTo>
                    <a:pt x="1957" y="7429"/>
                  </a:lnTo>
                  <a:lnTo>
                    <a:pt x="1698" y="7429"/>
                  </a:lnTo>
                  <a:lnTo>
                    <a:pt x="1462" y="7466"/>
                  </a:lnTo>
                  <a:lnTo>
                    <a:pt x="1226" y="7559"/>
                  </a:lnTo>
                  <a:lnTo>
                    <a:pt x="989" y="7708"/>
                  </a:lnTo>
                  <a:lnTo>
                    <a:pt x="776" y="7932"/>
                  </a:lnTo>
                  <a:lnTo>
                    <a:pt x="551" y="8211"/>
                  </a:lnTo>
                  <a:lnTo>
                    <a:pt x="382" y="8528"/>
                  </a:lnTo>
                  <a:lnTo>
                    <a:pt x="315" y="8714"/>
                  </a:lnTo>
                  <a:lnTo>
                    <a:pt x="236" y="8919"/>
                  </a:lnTo>
                  <a:lnTo>
                    <a:pt x="191" y="9142"/>
                  </a:lnTo>
                  <a:lnTo>
                    <a:pt x="123" y="9347"/>
                  </a:lnTo>
                  <a:lnTo>
                    <a:pt x="78" y="9608"/>
                  </a:lnTo>
                  <a:lnTo>
                    <a:pt x="56" y="9887"/>
                  </a:lnTo>
                  <a:lnTo>
                    <a:pt x="33" y="10185"/>
                  </a:lnTo>
                  <a:lnTo>
                    <a:pt x="33" y="10464"/>
                  </a:lnTo>
                  <a:lnTo>
                    <a:pt x="33" y="10706"/>
                  </a:lnTo>
                  <a:lnTo>
                    <a:pt x="56" y="10967"/>
                  </a:lnTo>
                  <a:lnTo>
                    <a:pt x="78" y="11172"/>
                  </a:lnTo>
                  <a:lnTo>
                    <a:pt x="123" y="11395"/>
                  </a:lnTo>
                  <a:lnTo>
                    <a:pt x="168" y="11600"/>
                  </a:lnTo>
                  <a:lnTo>
                    <a:pt x="236" y="11786"/>
                  </a:lnTo>
                  <a:lnTo>
                    <a:pt x="292" y="11973"/>
                  </a:lnTo>
                  <a:lnTo>
                    <a:pt x="382" y="12140"/>
                  </a:lnTo>
                  <a:lnTo>
                    <a:pt x="540" y="12419"/>
                  </a:lnTo>
                  <a:lnTo>
                    <a:pt x="731" y="12680"/>
                  </a:lnTo>
                  <a:lnTo>
                    <a:pt x="944" y="12866"/>
                  </a:lnTo>
                  <a:lnTo>
                    <a:pt x="1158" y="12997"/>
                  </a:lnTo>
                  <a:lnTo>
                    <a:pt x="1395" y="13108"/>
                  </a:lnTo>
                  <a:lnTo>
                    <a:pt x="1608" y="13183"/>
                  </a:lnTo>
                  <a:lnTo>
                    <a:pt x="1856" y="13183"/>
                  </a:lnTo>
                  <a:lnTo>
                    <a:pt x="2070" y="13146"/>
                  </a:lnTo>
                  <a:lnTo>
                    <a:pt x="2261" y="13071"/>
                  </a:lnTo>
                  <a:lnTo>
                    <a:pt x="2430" y="12960"/>
                  </a:lnTo>
                  <a:lnTo>
                    <a:pt x="2587" y="12792"/>
                  </a:lnTo>
                  <a:lnTo>
                    <a:pt x="2688" y="12606"/>
                  </a:lnTo>
                  <a:lnTo>
                    <a:pt x="2801" y="12419"/>
                  </a:lnTo>
                  <a:lnTo>
                    <a:pt x="2925" y="12289"/>
                  </a:lnTo>
                  <a:lnTo>
                    <a:pt x="3082" y="12177"/>
                  </a:lnTo>
                  <a:lnTo>
                    <a:pt x="3228" y="12103"/>
                  </a:lnTo>
                  <a:lnTo>
                    <a:pt x="3408" y="12103"/>
                  </a:lnTo>
                  <a:lnTo>
                    <a:pt x="3577" y="12103"/>
                  </a:lnTo>
                  <a:lnTo>
                    <a:pt x="3723" y="12177"/>
                  </a:lnTo>
                  <a:lnTo>
                    <a:pt x="3903" y="12252"/>
                  </a:lnTo>
                  <a:lnTo>
                    <a:pt x="4072" y="12364"/>
                  </a:lnTo>
                  <a:lnTo>
                    <a:pt x="4230" y="12494"/>
                  </a:lnTo>
                  <a:lnTo>
                    <a:pt x="4353" y="12643"/>
                  </a:lnTo>
                  <a:lnTo>
                    <a:pt x="4488" y="12829"/>
                  </a:lnTo>
                  <a:lnTo>
                    <a:pt x="4567" y="13034"/>
                  </a:lnTo>
                  <a:lnTo>
                    <a:pt x="4657" y="13257"/>
                  </a:lnTo>
                  <a:lnTo>
                    <a:pt x="4702" y="13462"/>
                  </a:lnTo>
                  <a:lnTo>
                    <a:pt x="4725" y="13686"/>
                  </a:lnTo>
                  <a:lnTo>
                    <a:pt x="4702" y="14282"/>
                  </a:lnTo>
                  <a:lnTo>
                    <a:pt x="4657" y="15045"/>
                  </a:lnTo>
                  <a:lnTo>
                    <a:pt x="4612" y="15976"/>
                  </a:lnTo>
                  <a:lnTo>
                    <a:pt x="4590" y="16926"/>
                  </a:lnTo>
                  <a:lnTo>
                    <a:pt x="4567" y="17968"/>
                  </a:lnTo>
                  <a:lnTo>
                    <a:pt x="4567" y="19011"/>
                  </a:lnTo>
                  <a:lnTo>
                    <a:pt x="4590" y="19514"/>
                  </a:lnTo>
                  <a:lnTo>
                    <a:pt x="4612" y="19980"/>
                  </a:lnTo>
                  <a:lnTo>
                    <a:pt x="4657" y="20426"/>
                  </a:lnTo>
                  <a:lnTo>
                    <a:pt x="4725" y="20836"/>
                  </a:lnTo>
                  <a:lnTo>
                    <a:pt x="4848" y="20929"/>
                  </a:lnTo>
                  <a:lnTo>
                    <a:pt x="5040" y="21004"/>
                  </a:lnTo>
                  <a:lnTo>
                    <a:pt x="5265" y="21078"/>
                  </a:lnTo>
                  <a:lnTo>
                    <a:pt x="5478" y="21115"/>
                  </a:lnTo>
                  <a:lnTo>
                    <a:pt x="6041" y="21115"/>
                  </a:lnTo>
                  <a:lnTo>
                    <a:pt x="6637" y="21078"/>
                  </a:lnTo>
                  <a:lnTo>
                    <a:pt x="7312" y="21004"/>
                  </a:lnTo>
                  <a:lnTo>
                    <a:pt x="7998" y="20929"/>
                  </a:lnTo>
                  <a:lnTo>
                    <a:pt x="8696" y="20855"/>
                  </a:lnTo>
                  <a:lnTo>
                    <a:pt x="9360" y="20836"/>
                  </a:lnTo>
                  <a:close/>
                </a:path>
              </a:pathLst>
            </a:custGeom>
            <a:solidFill>
              <a:srgbClr val="CCCCFF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sp>
        <p:nvSpPr>
          <p:cNvPr id="13" name="phone3"/>
          <p:cNvSpPr>
            <a:spLocks noEditPoints="1" noChangeArrowheads="1"/>
          </p:cNvSpPr>
          <p:nvPr/>
        </p:nvSpPr>
        <p:spPr bwMode="auto">
          <a:xfrm>
            <a:off x="3635896" y="1748304"/>
            <a:ext cx="1524744" cy="1167212"/>
          </a:xfrm>
          <a:custGeom>
            <a:avLst/>
            <a:gdLst>
              <a:gd name="T0" fmla="*/ 0 w 21600"/>
              <a:gd name="T1" fmla="*/ 0 h 21600"/>
              <a:gd name="T2" fmla="*/ 10800 w 21600"/>
              <a:gd name="T3" fmla="*/ 0 h 21600"/>
              <a:gd name="T4" fmla="*/ 21600 w 21600"/>
              <a:gd name="T5" fmla="*/ 0 h 21600"/>
              <a:gd name="T6" fmla="*/ 21600 w 21600"/>
              <a:gd name="T7" fmla="*/ 10800 h 21600"/>
              <a:gd name="T8" fmla="*/ 21600 w 21600"/>
              <a:gd name="T9" fmla="*/ 21600 h 21600"/>
              <a:gd name="T10" fmla="*/ 10800 w 21600"/>
              <a:gd name="T11" fmla="*/ 21600 h 21600"/>
              <a:gd name="T12" fmla="*/ 0 w 21600"/>
              <a:gd name="T13" fmla="*/ 21600 h 21600"/>
              <a:gd name="T14" fmla="*/ 0 w 21600"/>
              <a:gd name="T15" fmla="*/ 10800 h 21600"/>
              <a:gd name="T16" fmla="*/ 200 w 21600"/>
              <a:gd name="T17" fmla="*/ 23516 h 21600"/>
              <a:gd name="T18" fmla="*/ 21400 w 21600"/>
              <a:gd name="T19" fmla="*/ 40485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 extrusionOk="0">
                <a:moveTo>
                  <a:pt x="10692" y="21600"/>
                </a:moveTo>
                <a:lnTo>
                  <a:pt x="21600" y="21600"/>
                </a:lnTo>
                <a:lnTo>
                  <a:pt x="21600" y="10684"/>
                </a:lnTo>
                <a:lnTo>
                  <a:pt x="21600" y="0"/>
                </a:lnTo>
                <a:lnTo>
                  <a:pt x="10190" y="0"/>
                </a:lnTo>
                <a:lnTo>
                  <a:pt x="0" y="0"/>
                </a:lnTo>
                <a:lnTo>
                  <a:pt x="0" y="10916"/>
                </a:lnTo>
                <a:lnTo>
                  <a:pt x="0" y="21600"/>
                </a:lnTo>
                <a:lnTo>
                  <a:pt x="10692" y="21600"/>
                </a:lnTo>
                <a:close/>
              </a:path>
              <a:path w="21600" h="21600" extrusionOk="0">
                <a:moveTo>
                  <a:pt x="3552" y="13565"/>
                </a:moveTo>
                <a:lnTo>
                  <a:pt x="3552" y="14206"/>
                </a:lnTo>
                <a:lnTo>
                  <a:pt x="3409" y="14584"/>
                </a:lnTo>
                <a:lnTo>
                  <a:pt x="3050" y="15021"/>
                </a:lnTo>
                <a:lnTo>
                  <a:pt x="2619" y="15429"/>
                </a:lnTo>
                <a:lnTo>
                  <a:pt x="2296" y="15836"/>
                </a:lnTo>
                <a:lnTo>
                  <a:pt x="2045" y="16244"/>
                </a:lnTo>
                <a:lnTo>
                  <a:pt x="1902" y="16564"/>
                </a:lnTo>
                <a:lnTo>
                  <a:pt x="1794" y="17001"/>
                </a:lnTo>
                <a:lnTo>
                  <a:pt x="1830" y="17466"/>
                </a:lnTo>
                <a:lnTo>
                  <a:pt x="2009" y="17932"/>
                </a:lnTo>
                <a:lnTo>
                  <a:pt x="2260" y="18311"/>
                </a:lnTo>
                <a:lnTo>
                  <a:pt x="2548" y="18718"/>
                </a:lnTo>
                <a:lnTo>
                  <a:pt x="3050" y="19126"/>
                </a:lnTo>
                <a:lnTo>
                  <a:pt x="3552" y="19533"/>
                </a:lnTo>
                <a:lnTo>
                  <a:pt x="4342" y="19737"/>
                </a:lnTo>
                <a:lnTo>
                  <a:pt x="5095" y="19737"/>
                </a:lnTo>
                <a:lnTo>
                  <a:pt x="5849" y="19737"/>
                </a:lnTo>
                <a:lnTo>
                  <a:pt x="6351" y="19533"/>
                </a:lnTo>
                <a:lnTo>
                  <a:pt x="7140" y="19126"/>
                </a:lnTo>
                <a:lnTo>
                  <a:pt x="7535" y="18747"/>
                </a:lnTo>
                <a:lnTo>
                  <a:pt x="7894" y="18311"/>
                </a:lnTo>
                <a:lnTo>
                  <a:pt x="8145" y="17903"/>
                </a:lnTo>
                <a:lnTo>
                  <a:pt x="8324" y="17408"/>
                </a:lnTo>
                <a:lnTo>
                  <a:pt x="8324" y="16942"/>
                </a:lnTo>
                <a:lnTo>
                  <a:pt x="8252" y="16593"/>
                </a:lnTo>
                <a:lnTo>
                  <a:pt x="8145" y="16244"/>
                </a:lnTo>
                <a:lnTo>
                  <a:pt x="7894" y="15836"/>
                </a:lnTo>
                <a:lnTo>
                  <a:pt x="7571" y="15429"/>
                </a:lnTo>
                <a:lnTo>
                  <a:pt x="7140" y="15021"/>
                </a:lnTo>
                <a:lnTo>
                  <a:pt x="6853" y="14613"/>
                </a:lnTo>
                <a:lnTo>
                  <a:pt x="6602" y="14206"/>
                </a:lnTo>
                <a:lnTo>
                  <a:pt x="6602" y="13565"/>
                </a:lnTo>
                <a:lnTo>
                  <a:pt x="6602" y="8035"/>
                </a:lnTo>
                <a:lnTo>
                  <a:pt x="6602" y="7598"/>
                </a:lnTo>
                <a:lnTo>
                  <a:pt x="6853" y="6987"/>
                </a:lnTo>
                <a:lnTo>
                  <a:pt x="7212" y="6579"/>
                </a:lnTo>
                <a:lnTo>
                  <a:pt x="7643" y="6171"/>
                </a:lnTo>
                <a:lnTo>
                  <a:pt x="7894" y="5764"/>
                </a:lnTo>
                <a:lnTo>
                  <a:pt x="8037" y="5531"/>
                </a:lnTo>
                <a:lnTo>
                  <a:pt x="8252" y="5153"/>
                </a:lnTo>
                <a:lnTo>
                  <a:pt x="8360" y="4599"/>
                </a:lnTo>
                <a:lnTo>
                  <a:pt x="8288" y="4134"/>
                </a:lnTo>
                <a:lnTo>
                  <a:pt x="8145" y="3697"/>
                </a:lnTo>
                <a:lnTo>
                  <a:pt x="7894" y="3289"/>
                </a:lnTo>
                <a:lnTo>
                  <a:pt x="7499" y="2853"/>
                </a:lnTo>
                <a:lnTo>
                  <a:pt x="7033" y="2533"/>
                </a:lnTo>
                <a:lnTo>
                  <a:pt x="6387" y="2242"/>
                </a:lnTo>
                <a:lnTo>
                  <a:pt x="5849" y="2067"/>
                </a:lnTo>
                <a:lnTo>
                  <a:pt x="5095" y="1950"/>
                </a:lnTo>
                <a:lnTo>
                  <a:pt x="4234" y="2038"/>
                </a:lnTo>
                <a:lnTo>
                  <a:pt x="3552" y="2271"/>
                </a:lnTo>
                <a:lnTo>
                  <a:pt x="3050" y="2504"/>
                </a:lnTo>
                <a:lnTo>
                  <a:pt x="2548" y="2882"/>
                </a:lnTo>
                <a:lnTo>
                  <a:pt x="2225" y="3231"/>
                </a:lnTo>
                <a:lnTo>
                  <a:pt x="1973" y="3697"/>
                </a:lnTo>
                <a:lnTo>
                  <a:pt x="1794" y="4308"/>
                </a:lnTo>
                <a:lnTo>
                  <a:pt x="1794" y="4745"/>
                </a:lnTo>
                <a:lnTo>
                  <a:pt x="1866" y="5123"/>
                </a:lnTo>
                <a:lnTo>
                  <a:pt x="2045" y="5560"/>
                </a:lnTo>
                <a:lnTo>
                  <a:pt x="2296" y="5851"/>
                </a:lnTo>
                <a:lnTo>
                  <a:pt x="2548" y="6171"/>
                </a:lnTo>
                <a:lnTo>
                  <a:pt x="3014" y="6608"/>
                </a:lnTo>
                <a:lnTo>
                  <a:pt x="3301" y="6987"/>
                </a:lnTo>
                <a:lnTo>
                  <a:pt x="3552" y="7598"/>
                </a:lnTo>
                <a:lnTo>
                  <a:pt x="3552" y="8035"/>
                </a:lnTo>
                <a:lnTo>
                  <a:pt x="3552" y="13565"/>
                </a:lnTo>
                <a:close/>
              </a:path>
              <a:path w="21600" h="21600" extrusionOk="0">
                <a:moveTo>
                  <a:pt x="10154" y="1863"/>
                </a:moveTo>
                <a:lnTo>
                  <a:pt x="19088" y="1863"/>
                </a:lnTo>
                <a:lnTo>
                  <a:pt x="19088" y="8238"/>
                </a:lnTo>
                <a:lnTo>
                  <a:pt x="10154" y="8238"/>
                </a:lnTo>
                <a:lnTo>
                  <a:pt x="10154" y="1863"/>
                </a:lnTo>
                <a:moveTo>
                  <a:pt x="10441" y="10101"/>
                </a:moveTo>
                <a:lnTo>
                  <a:pt x="10441" y="9461"/>
                </a:lnTo>
                <a:lnTo>
                  <a:pt x="18837" y="9461"/>
                </a:lnTo>
                <a:lnTo>
                  <a:pt x="18837" y="10101"/>
                </a:lnTo>
                <a:lnTo>
                  <a:pt x="10441" y="10101"/>
                </a:lnTo>
                <a:moveTo>
                  <a:pt x="11374" y="11004"/>
                </a:moveTo>
                <a:lnTo>
                  <a:pt x="12630" y="11004"/>
                </a:lnTo>
                <a:lnTo>
                  <a:pt x="12630" y="12226"/>
                </a:lnTo>
                <a:lnTo>
                  <a:pt x="11374" y="12226"/>
                </a:lnTo>
                <a:lnTo>
                  <a:pt x="11374" y="11004"/>
                </a:lnTo>
                <a:moveTo>
                  <a:pt x="13993" y="11004"/>
                </a:moveTo>
                <a:lnTo>
                  <a:pt x="15249" y="11004"/>
                </a:lnTo>
                <a:lnTo>
                  <a:pt x="15249" y="12226"/>
                </a:lnTo>
                <a:lnTo>
                  <a:pt x="13993" y="12226"/>
                </a:lnTo>
                <a:lnTo>
                  <a:pt x="13993" y="11004"/>
                </a:lnTo>
                <a:moveTo>
                  <a:pt x="16649" y="11004"/>
                </a:moveTo>
                <a:lnTo>
                  <a:pt x="17904" y="11004"/>
                </a:lnTo>
                <a:lnTo>
                  <a:pt x="17904" y="12226"/>
                </a:lnTo>
                <a:lnTo>
                  <a:pt x="16649" y="12226"/>
                </a:lnTo>
                <a:lnTo>
                  <a:pt x="16649" y="11004"/>
                </a:lnTo>
                <a:moveTo>
                  <a:pt x="11374" y="12954"/>
                </a:moveTo>
                <a:lnTo>
                  <a:pt x="12630" y="12954"/>
                </a:lnTo>
                <a:lnTo>
                  <a:pt x="12630" y="14177"/>
                </a:lnTo>
                <a:lnTo>
                  <a:pt x="11374" y="14177"/>
                </a:lnTo>
                <a:lnTo>
                  <a:pt x="11374" y="12954"/>
                </a:lnTo>
                <a:moveTo>
                  <a:pt x="13993" y="12954"/>
                </a:moveTo>
                <a:lnTo>
                  <a:pt x="15249" y="12954"/>
                </a:lnTo>
                <a:lnTo>
                  <a:pt x="15249" y="14177"/>
                </a:lnTo>
                <a:lnTo>
                  <a:pt x="13993" y="14177"/>
                </a:lnTo>
                <a:lnTo>
                  <a:pt x="13993" y="12954"/>
                </a:lnTo>
                <a:moveTo>
                  <a:pt x="16649" y="12954"/>
                </a:moveTo>
                <a:lnTo>
                  <a:pt x="17904" y="12954"/>
                </a:lnTo>
                <a:lnTo>
                  <a:pt x="17904" y="14177"/>
                </a:lnTo>
                <a:lnTo>
                  <a:pt x="16649" y="14177"/>
                </a:lnTo>
                <a:lnTo>
                  <a:pt x="16649" y="12954"/>
                </a:lnTo>
                <a:moveTo>
                  <a:pt x="11374" y="14905"/>
                </a:moveTo>
                <a:lnTo>
                  <a:pt x="12630" y="14905"/>
                </a:lnTo>
                <a:lnTo>
                  <a:pt x="12630" y="16127"/>
                </a:lnTo>
                <a:lnTo>
                  <a:pt x="11374" y="16127"/>
                </a:lnTo>
                <a:lnTo>
                  <a:pt x="11374" y="14905"/>
                </a:lnTo>
                <a:moveTo>
                  <a:pt x="13993" y="14905"/>
                </a:moveTo>
                <a:lnTo>
                  <a:pt x="15249" y="14905"/>
                </a:lnTo>
                <a:lnTo>
                  <a:pt x="15249" y="16127"/>
                </a:lnTo>
                <a:lnTo>
                  <a:pt x="13993" y="16127"/>
                </a:lnTo>
                <a:lnTo>
                  <a:pt x="13993" y="14905"/>
                </a:lnTo>
                <a:moveTo>
                  <a:pt x="16649" y="14905"/>
                </a:moveTo>
                <a:lnTo>
                  <a:pt x="17904" y="14905"/>
                </a:lnTo>
                <a:lnTo>
                  <a:pt x="17904" y="16127"/>
                </a:lnTo>
                <a:lnTo>
                  <a:pt x="16649" y="16127"/>
                </a:lnTo>
                <a:lnTo>
                  <a:pt x="16649" y="14905"/>
                </a:lnTo>
                <a:moveTo>
                  <a:pt x="11374" y="16855"/>
                </a:moveTo>
                <a:lnTo>
                  <a:pt x="12630" y="16855"/>
                </a:lnTo>
                <a:lnTo>
                  <a:pt x="12630" y="18078"/>
                </a:lnTo>
                <a:lnTo>
                  <a:pt x="11374" y="18078"/>
                </a:lnTo>
                <a:lnTo>
                  <a:pt x="11374" y="16855"/>
                </a:lnTo>
                <a:moveTo>
                  <a:pt x="13993" y="16855"/>
                </a:moveTo>
                <a:lnTo>
                  <a:pt x="15249" y="16855"/>
                </a:lnTo>
                <a:lnTo>
                  <a:pt x="15249" y="18078"/>
                </a:lnTo>
                <a:lnTo>
                  <a:pt x="13993" y="18078"/>
                </a:lnTo>
                <a:lnTo>
                  <a:pt x="13993" y="16855"/>
                </a:lnTo>
                <a:moveTo>
                  <a:pt x="16649" y="16855"/>
                </a:moveTo>
                <a:lnTo>
                  <a:pt x="17904" y="16855"/>
                </a:lnTo>
                <a:lnTo>
                  <a:pt x="17904" y="18078"/>
                </a:lnTo>
                <a:lnTo>
                  <a:pt x="16649" y="18078"/>
                </a:lnTo>
                <a:lnTo>
                  <a:pt x="16649" y="16855"/>
                </a:lnTo>
              </a:path>
            </a:pathLst>
          </a:custGeom>
          <a:solidFill>
            <a:srgbClr val="FF00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4" name="Music"/>
          <p:cNvSpPr>
            <a:spLocks noEditPoints="1" noChangeArrowheads="1"/>
          </p:cNvSpPr>
          <p:nvPr/>
        </p:nvSpPr>
        <p:spPr bwMode="auto">
          <a:xfrm>
            <a:off x="3635896" y="3339964"/>
            <a:ext cx="1592341" cy="1469280"/>
          </a:xfrm>
          <a:custGeom>
            <a:avLst/>
            <a:gdLst>
              <a:gd name="T0" fmla="*/ 7352 w 21600"/>
              <a:gd name="T1" fmla="*/ 46 h 21600"/>
              <a:gd name="T2" fmla="*/ 7373 w 21600"/>
              <a:gd name="T3" fmla="*/ 9900 h 21600"/>
              <a:gd name="T4" fmla="*/ 21683 w 21600"/>
              <a:gd name="T5" fmla="*/ 10061 h 21600"/>
              <a:gd name="T6" fmla="*/ 7352 w 21600"/>
              <a:gd name="T7" fmla="*/ 46 h 21600"/>
              <a:gd name="T8" fmla="*/ 21600 w 21600"/>
              <a:gd name="T9" fmla="*/ 0 h 21600"/>
              <a:gd name="T10" fmla="*/ 7975 w 21600"/>
              <a:gd name="T11" fmla="*/ 923 h 21600"/>
              <a:gd name="T12" fmla="*/ 20935 w 21600"/>
              <a:gd name="T13" fmla="*/ 5354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T10" t="T11" r="T12" b="T13"/>
            <a:pathLst>
              <a:path w="21600" h="21600">
                <a:moveTo>
                  <a:pt x="7352" y="46"/>
                </a:moveTo>
                <a:lnTo>
                  <a:pt x="7373" y="9900"/>
                </a:lnTo>
                <a:lnTo>
                  <a:pt x="7352" y="16107"/>
                </a:lnTo>
                <a:lnTo>
                  <a:pt x="7103" y="15969"/>
                </a:lnTo>
                <a:lnTo>
                  <a:pt x="6729" y="15692"/>
                </a:lnTo>
                <a:lnTo>
                  <a:pt x="6355" y="15553"/>
                </a:lnTo>
                <a:lnTo>
                  <a:pt x="5981" y="15415"/>
                </a:lnTo>
                <a:lnTo>
                  <a:pt x="5607" y="15276"/>
                </a:lnTo>
                <a:lnTo>
                  <a:pt x="5109" y="15138"/>
                </a:lnTo>
                <a:lnTo>
                  <a:pt x="4735" y="15138"/>
                </a:lnTo>
                <a:lnTo>
                  <a:pt x="4236" y="15138"/>
                </a:lnTo>
                <a:lnTo>
                  <a:pt x="3364" y="15138"/>
                </a:lnTo>
                <a:lnTo>
                  <a:pt x="2616" y="15276"/>
                </a:lnTo>
                <a:lnTo>
                  <a:pt x="1869" y="15692"/>
                </a:lnTo>
                <a:lnTo>
                  <a:pt x="1246" y="15969"/>
                </a:lnTo>
                <a:lnTo>
                  <a:pt x="747" y="16523"/>
                </a:lnTo>
                <a:lnTo>
                  <a:pt x="373" y="17076"/>
                </a:lnTo>
                <a:lnTo>
                  <a:pt x="124" y="17630"/>
                </a:lnTo>
                <a:lnTo>
                  <a:pt x="0" y="18323"/>
                </a:lnTo>
                <a:lnTo>
                  <a:pt x="124" y="19015"/>
                </a:lnTo>
                <a:lnTo>
                  <a:pt x="373" y="19569"/>
                </a:lnTo>
                <a:lnTo>
                  <a:pt x="747" y="20123"/>
                </a:lnTo>
                <a:lnTo>
                  <a:pt x="1246" y="20676"/>
                </a:lnTo>
                <a:lnTo>
                  <a:pt x="1869" y="21092"/>
                </a:lnTo>
                <a:lnTo>
                  <a:pt x="2616" y="21369"/>
                </a:lnTo>
                <a:lnTo>
                  <a:pt x="3364" y="21507"/>
                </a:lnTo>
                <a:lnTo>
                  <a:pt x="4236" y="21646"/>
                </a:lnTo>
                <a:lnTo>
                  <a:pt x="5109" y="21507"/>
                </a:lnTo>
                <a:lnTo>
                  <a:pt x="5856" y="21369"/>
                </a:lnTo>
                <a:lnTo>
                  <a:pt x="6604" y="21092"/>
                </a:lnTo>
                <a:lnTo>
                  <a:pt x="7227" y="20676"/>
                </a:lnTo>
                <a:lnTo>
                  <a:pt x="7726" y="20123"/>
                </a:lnTo>
                <a:lnTo>
                  <a:pt x="8100" y="19569"/>
                </a:lnTo>
                <a:lnTo>
                  <a:pt x="8349" y="19015"/>
                </a:lnTo>
                <a:lnTo>
                  <a:pt x="8473" y="18323"/>
                </a:lnTo>
                <a:lnTo>
                  <a:pt x="8473" y="6276"/>
                </a:lnTo>
                <a:lnTo>
                  <a:pt x="20561" y="6276"/>
                </a:lnTo>
                <a:lnTo>
                  <a:pt x="20561" y="16107"/>
                </a:lnTo>
                <a:lnTo>
                  <a:pt x="20187" y="15830"/>
                </a:lnTo>
                <a:lnTo>
                  <a:pt x="19938" y="15692"/>
                </a:lnTo>
                <a:lnTo>
                  <a:pt x="19564" y="15553"/>
                </a:lnTo>
                <a:lnTo>
                  <a:pt x="19190" y="15415"/>
                </a:lnTo>
                <a:lnTo>
                  <a:pt x="18692" y="15276"/>
                </a:lnTo>
                <a:lnTo>
                  <a:pt x="18318" y="15138"/>
                </a:lnTo>
                <a:lnTo>
                  <a:pt x="17944" y="15138"/>
                </a:lnTo>
                <a:lnTo>
                  <a:pt x="17446" y="15138"/>
                </a:lnTo>
                <a:lnTo>
                  <a:pt x="16573" y="15138"/>
                </a:lnTo>
                <a:lnTo>
                  <a:pt x="15826" y="15276"/>
                </a:lnTo>
                <a:lnTo>
                  <a:pt x="15078" y="15692"/>
                </a:lnTo>
                <a:lnTo>
                  <a:pt x="14455" y="15969"/>
                </a:lnTo>
                <a:lnTo>
                  <a:pt x="13956" y="16523"/>
                </a:lnTo>
                <a:lnTo>
                  <a:pt x="13583" y="17076"/>
                </a:lnTo>
                <a:lnTo>
                  <a:pt x="13333" y="17630"/>
                </a:lnTo>
                <a:lnTo>
                  <a:pt x="13209" y="18323"/>
                </a:lnTo>
                <a:lnTo>
                  <a:pt x="13333" y="19015"/>
                </a:lnTo>
                <a:lnTo>
                  <a:pt x="13583" y="19569"/>
                </a:lnTo>
                <a:lnTo>
                  <a:pt x="13956" y="20123"/>
                </a:lnTo>
                <a:lnTo>
                  <a:pt x="14455" y="20676"/>
                </a:lnTo>
                <a:lnTo>
                  <a:pt x="15078" y="21092"/>
                </a:lnTo>
                <a:lnTo>
                  <a:pt x="15826" y="21369"/>
                </a:lnTo>
                <a:lnTo>
                  <a:pt x="16573" y="21507"/>
                </a:lnTo>
                <a:lnTo>
                  <a:pt x="17446" y="21646"/>
                </a:lnTo>
                <a:lnTo>
                  <a:pt x="18318" y="21507"/>
                </a:lnTo>
                <a:lnTo>
                  <a:pt x="19066" y="21369"/>
                </a:lnTo>
                <a:lnTo>
                  <a:pt x="19813" y="21092"/>
                </a:lnTo>
                <a:lnTo>
                  <a:pt x="20436" y="20676"/>
                </a:lnTo>
                <a:lnTo>
                  <a:pt x="20935" y="20123"/>
                </a:lnTo>
                <a:lnTo>
                  <a:pt x="21309" y="19569"/>
                </a:lnTo>
                <a:lnTo>
                  <a:pt x="21558" y="19015"/>
                </a:lnTo>
                <a:lnTo>
                  <a:pt x="21683" y="18323"/>
                </a:lnTo>
                <a:lnTo>
                  <a:pt x="21683" y="10061"/>
                </a:lnTo>
                <a:lnTo>
                  <a:pt x="21683" y="46"/>
                </a:lnTo>
                <a:lnTo>
                  <a:pt x="7352" y="46"/>
                </a:lnTo>
                <a:close/>
              </a:path>
            </a:pathLst>
          </a:custGeom>
          <a:solidFill>
            <a:srgbClr val="FFBE7D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5" name="Photo"/>
          <p:cNvSpPr>
            <a:spLocks noEditPoints="1" noChangeArrowheads="1"/>
          </p:cNvSpPr>
          <p:nvPr/>
        </p:nvSpPr>
        <p:spPr bwMode="auto">
          <a:xfrm>
            <a:off x="3635895" y="5104616"/>
            <a:ext cx="1809750" cy="1362075"/>
          </a:xfrm>
          <a:custGeom>
            <a:avLst/>
            <a:gdLst>
              <a:gd name="T0" fmla="*/ 0 w 21600"/>
              <a:gd name="T1" fmla="*/ 3085 h 21600"/>
              <a:gd name="T2" fmla="*/ 10800 w 21600"/>
              <a:gd name="T3" fmla="*/ 0 h 21600"/>
              <a:gd name="T4" fmla="*/ 21600 w 21600"/>
              <a:gd name="T5" fmla="*/ 3085 h 21600"/>
              <a:gd name="T6" fmla="*/ 21600 w 21600"/>
              <a:gd name="T7" fmla="*/ 10800 h 21600"/>
              <a:gd name="T8" fmla="*/ 21600 w 21600"/>
              <a:gd name="T9" fmla="*/ 21600 h 21600"/>
              <a:gd name="T10" fmla="*/ 10800 w 21600"/>
              <a:gd name="T11" fmla="*/ 21800 h 21600"/>
              <a:gd name="T12" fmla="*/ 0 w 21600"/>
              <a:gd name="T13" fmla="*/ 21600 h 21600"/>
              <a:gd name="T14" fmla="*/ 0 w 21600"/>
              <a:gd name="T15" fmla="*/ 10800 h 21600"/>
              <a:gd name="T16" fmla="*/ 761 w 21600"/>
              <a:gd name="T17" fmla="*/ 22454 h 21600"/>
              <a:gd name="T18" fmla="*/ 21069 w 21600"/>
              <a:gd name="T19" fmla="*/ 30282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 extrusionOk="0">
                <a:moveTo>
                  <a:pt x="0" y="21600"/>
                </a:moveTo>
                <a:lnTo>
                  <a:pt x="0" y="3085"/>
                </a:lnTo>
                <a:lnTo>
                  <a:pt x="1542" y="3085"/>
                </a:lnTo>
                <a:lnTo>
                  <a:pt x="1542" y="1028"/>
                </a:lnTo>
                <a:lnTo>
                  <a:pt x="3857" y="1028"/>
                </a:lnTo>
                <a:lnTo>
                  <a:pt x="3857" y="3085"/>
                </a:lnTo>
                <a:lnTo>
                  <a:pt x="5400" y="3085"/>
                </a:lnTo>
                <a:lnTo>
                  <a:pt x="6942" y="0"/>
                </a:lnTo>
                <a:lnTo>
                  <a:pt x="14657" y="0"/>
                </a:lnTo>
                <a:lnTo>
                  <a:pt x="16200" y="3085"/>
                </a:lnTo>
                <a:lnTo>
                  <a:pt x="21600" y="3085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  <a:path w="21600" h="21600" extrusionOk="0">
                <a:moveTo>
                  <a:pt x="0" y="3085"/>
                </a:moveTo>
                <a:lnTo>
                  <a:pt x="21600" y="3085"/>
                </a:lnTo>
                <a:lnTo>
                  <a:pt x="21600" y="21600"/>
                </a:lnTo>
                <a:lnTo>
                  <a:pt x="0" y="21600"/>
                </a:lnTo>
                <a:lnTo>
                  <a:pt x="0" y="3085"/>
                </a:lnTo>
                <a:close/>
              </a:path>
              <a:path w="21600" h="21600" extrusionOk="0">
                <a:moveTo>
                  <a:pt x="10800" y="4800"/>
                </a:moveTo>
                <a:lnTo>
                  <a:pt x="11925" y="4971"/>
                </a:lnTo>
                <a:lnTo>
                  <a:pt x="13017" y="5442"/>
                </a:lnTo>
                <a:lnTo>
                  <a:pt x="14046" y="6128"/>
                </a:lnTo>
                <a:lnTo>
                  <a:pt x="14914" y="7071"/>
                </a:lnTo>
                <a:lnTo>
                  <a:pt x="15621" y="8271"/>
                </a:lnTo>
                <a:lnTo>
                  <a:pt x="16167" y="9514"/>
                </a:lnTo>
                <a:lnTo>
                  <a:pt x="16425" y="11014"/>
                </a:lnTo>
                <a:lnTo>
                  <a:pt x="16585" y="12471"/>
                </a:lnTo>
                <a:lnTo>
                  <a:pt x="16489" y="14014"/>
                </a:lnTo>
                <a:lnTo>
                  <a:pt x="16135" y="15471"/>
                </a:lnTo>
                <a:lnTo>
                  <a:pt x="15621" y="16800"/>
                </a:lnTo>
                <a:lnTo>
                  <a:pt x="14914" y="18000"/>
                </a:lnTo>
                <a:lnTo>
                  <a:pt x="14046" y="18942"/>
                </a:lnTo>
                <a:lnTo>
                  <a:pt x="13050" y="19671"/>
                </a:lnTo>
                <a:lnTo>
                  <a:pt x="11925" y="20057"/>
                </a:lnTo>
                <a:lnTo>
                  <a:pt x="10832" y="20185"/>
                </a:lnTo>
                <a:lnTo>
                  <a:pt x="9675" y="20142"/>
                </a:lnTo>
                <a:lnTo>
                  <a:pt x="8582" y="19628"/>
                </a:lnTo>
                <a:lnTo>
                  <a:pt x="7553" y="18942"/>
                </a:lnTo>
                <a:lnTo>
                  <a:pt x="6717" y="17957"/>
                </a:lnTo>
                <a:lnTo>
                  <a:pt x="5946" y="16842"/>
                </a:lnTo>
                <a:lnTo>
                  <a:pt x="5464" y="15514"/>
                </a:lnTo>
                <a:lnTo>
                  <a:pt x="5078" y="14014"/>
                </a:lnTo>
                <a:lnTo>
                  <a:pt x="5014" y="12514"/>
                </a:lnTo>
                <a:lnTo>
                  <a:pt x="5110" y="11014"/>
                </a:lnTo>
                <a:lnTo>
                  <a:pt x="5528" y="9557"/>
                </a:lnTo>
                <a:lnTo>
                  <a:pt x="6010" y="8228"/>
                </a:lnTo>
                <a:lnTo>
                  <a:pt x="6750" y="7114"/>
                </a:lnTo>
                <a:lnTo>
                  <a:pt x="7650" y="6085"/>
                </a:lnTo>
                <a:lnTo>
                  <a:pt x="8614" y="5400"/>
                </a:lnTo>
                <a:lnTo>
                  <a:pt x="9707" y="4971"/>
                </a:lnTo>
                <a:lnTo>
                  <a:pt x="10800" y="4800"/>
                </a:lnTo>
                <a:close/>
              </a:path>
              <a:path w="21600" h="21600" extrusionOk="0">
                <a:moveTo>
                  <a:pt x="8003" y="8057"/>
                </a:moveTo>
                <a:lnTo>
                  <a:pt x="8807" y="7371"/>
                </a:lnTo>
                <a:lnTo>
                  <a:pt x="9546" y="6985"/>
                </a:lnTo>
                <a:lnTo>
                  <a:pt x="10446" y="6771"/>
                </a:lnTo>
                <a:lnTo>
                  <a:pt x="11217" y="6771"/>
                </a:lnTo>
                <a:lnTo>
                  <a:pt x="12053" y="7028"/>
                </a:lnTo>
                <a:lnTo>
                  <a:pt x="12889" y="7457"/>
                </a:lnTo>
                <a:lnTo>
                  <a:pt x="13628" y="8100"/>
                </a:lnTo>
                <a:lnTo>
                  <a:pt x="14175" y="8871"/>
                </a:lnTo>
                <a:lnTo>
                  <a:pt x="14625" y="9814"/>
                </a:lnTo>
                <a:lnTo>
                  <a:pt x="14978" y="10885"/>
                </a:lnTo>
                <a:lnTo>
                  <a:pt x="15171" y="12042"/>
                </a:lnTo>
                <a:lnTo>
                  <a:pt x="15107" y="13114"/>
                </a:lnTo>
                <a:lnTo>
                  <a:pt x="15042" y="14228"/>
                </a:lnTo>
                <a:lnTo>
                  <a:pt x="14689" y="15257"/>
                </a:lnTo>
                <a:lnTo>
                  <a:pt x="14207" y="16285"/>
                </a:lnTo>
                <a:lnTo>
                  <a:pt x="13596" y="17057"/>
                </a:lnTo>
                <a:lnTo>
                  <a:pt x="12889" y="17657"/>
                </a:lnTo>
                <a:lnTo>
                  <a:pt x="12053" y="18085"/>
                </a:lnTo>
                <a:lnTo>
                  <a:pt x="11185" y="18257"/>
                </a:lnTo>
                <a:lnTo>
                  <a:pt x="10414" y="18214"/>
                </a:lnTo>
                <a:lnTo>
                  <a:pt x="9546" y="18042"/>
                </a:lnTo>
                <a:lnTo>
                  <a:pt x="8742" y="17614"/>
                </a:lnTo>
                <a:lnTo>
                  <a:pt x="8003" y="17014"/>
                </a:lnTo>
                <a:lnTo>
                  <a:pt x="7457" y="16242"/>
                </a:lnTo>
                <a:lnTo>
                  <a:pt x="6975" y="15257"/>
                </a:lnTo>
                <a:lnTo>
                  <a:pt x="6653" y="14142"/>
                </a:lnTo>
                <a:lnTo>
                  <a:pt x="6492" y="13114"/>
                </a:lnTo>
                <a:lnTo>
                  <a:pt x="6525" y="11914"/>
                </a:lnTo>
                <a:lnTo>
                  <a:pt x="6621" y="10842"/>
                </a:lnTo>
                <a:lnTo>
                  <a:pt x="6942" y="9771"/>
                </a:lnTo>
                <a:lnTo>
                  <a:pt x="7457" y="8785"/>
                </a:lnTo>
                <a:lnTo>
                  <a:pt x="8003" y="8057"/>
                </a:lnTo>
                <a:close/>
              </a:path>
            </a:pathLst>
          </a:custGeom>
          <a:solidFill>
            <a:srgbClr val="0070C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9962" y="0"/>
            <a:ext cx="9144000" cy="6858000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45974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416984" y="245927"/>
            <a:ext cx="8314794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4400" b="1" dirty="0" smtClean="0">
                <a:ln w="11430"/>
                <a:gradFill>
                  <a:gsLst>
                    <a:gs pos="0">
                      <a:srgbClr val="CC8E60">
                        <a:tint val="70000"/>
                        <a:satMod val="245000"/>
                      </a:srgbClr>
                    </a:gs>
                    <a:gs pos="75000">
                      <a:srgbClr val="CC8E60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CC8E60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Посмотри внимательно и запомни</a:t>
            </a:r>
            <a:endParaRPr lang="ru-RU" sz="4400" b="1" dirty="0">
              <a:ln w="11430"/>
              <a:gradFill>
                <a:gsLst>
                  <a:gs pos="0">
                    <a:srgbClr val="CC8E60">
                      <a:tint val="70000"/>
                      <a:satMod val="245000"/>
                    </a:srgbClr>
                  </a:gs>
                  <a:gs pos="75000">
                    <a:srgbClr val="CC8E60">
                      <a:tint val="90000"/>
                      <a:shade val="60000"/>
                      <a:satMod val="240000"/>
                    </a:srgbClr>
                  </a:gs>
                  <a:gs pos="100000">
                    <a:srgbClr val="CC8E60">
                      <a:tint val="100000"/>
                      <a:shade val="50000"/>
                      <a:satMod val="240000"/>
                    </a:srgb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2" name="Улыбающееся лицо 1"/>
          <p:cNvSpPr/>
          <p:nvPr/>
        </p:nvSpPr>
        <p:spPr>
          <a:xfrm>
            <a:off x="739026" y="4606280"/>
            <a:ext cx="1728192" cy="1584176"/>
          </a:xfrm>
          <a:prstGeom prst="smileyFace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Сердце 2"/>
          <p:cNvSpPr/>
          <p:nvPr/>
        </p:nvSpPr>
        <p:spPr>
          <a:xfrm>
            <a:off x="6372200" y="1484784"/>
            <a:ext cx="1800200" cy="1224136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7250073" y="4857531"/>
            <a:ext cx="1141276" cy="1105272"/>
          </a:xfrm>
          <a:prstGeom prst="rect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Равнобедренный треугольник 4"/>
          <p:cNvSpPr/>
          <p:nvPr/>
        </p:nvSpPr>
        <p:spPr>
          <a:xfrm>
            <a:off x="7172639" y="4267268"/>
            <a:ext cx="1296144" cy="576064"/>
          </a:xfrm>
          <a:prstGeom prst="triangl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олнце 6"/>
          <p:cNvSpPr/>
          <p:nvPr/>
        </p:nvSpPr>
        <p:spPr>
          <a:xfrm>
            <a:off x="611560" y="1340768"/>
            <a:ext cx="2232248" cy="2015210"/>
          </a:xfrm>
          <a:prstGeom prst="sun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Молния 7"/>
          <p:cNvSpPr/>
          <p:nvPr/>
        </p:nvSpPr>
        <p:spPr>
          <a:xfrm>
            <a:off x="3476545" y="2348373"/>
            <a:ext cx="2160240" cy="1656184"/>
          </a:xfrm>
          <a:prstGeom prst="lightningBol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2381" y="-12830"/>
            <a:ext cx="9144000" cy="6858000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84941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theme/theme1.xml><?xml version="1.0" encoding="utf-8"?>
<a:theme xmlns:a="http://schemas.openxmlformats.org/drawingml/2006/main" name="Горизонт">
  <a:themeElements>
    <a:clrScheme name="Горизонт">
      <a:dk1>
        <a:srgbClr val="000000"/>
      </a:dk1>
      <a:lt1>
        <a:srgbClr val="FFFFFF"/>
      </a:lt1>
      <a:dk2>
        <a:srgbClr val="1F2123"/>
      </a:dk2>
      <a:lt2>
        <a:srgbClr val="DC9E1F"/>
      </a:lt2>
      <a:accent1>
        <a:srgbClr val="7E97AD"/>
      </a:accent1>
      <a:accent2>
        <a:srgbClr val="CC8E60"/>
      </a:accent2>
      <a:accent3>
        <a:srgbClr val="7A6A60"/>
      </a:accent3>
      <a:accent4>
        <a:srgbClr val="B4936D"/>
      </a:accent4>
      <a:accent5>
        <a:srgbClr val="67787B"/>
      </a:accent5>
      <a:accent6>
        <a:srgbClr val="9D936F"/>
      </a:accent6>
      <a:hlink>
        <a:srgbClr val="646464"/>
      </a:hlink>
      <a:folHlink>
        <a:srgbClr val="969696"/>
      </a:folHlink>
    </a:clrScheme>
    <a:fontScheme name="Горизонт">
      <a:majorFont>
        <a:latin typeface="Arial Narrow"/>
        <a:ea typeface=""/>
        <a:cs typeface=""/>
        <a:font script="Jpan" typeface="HGｺﾞｼｯｸM"/>
        <a:font script="Hang" typeface="HY얕은샘물M"/>
        <a:font script="Hans" typeface="方正姚体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Arial Narrow"/>
        <a:ea typeface=""/>
        <a:cs typeface=""/>
        <a:font script="Jpan" typeface="HGｺﾞｼｯｸM"/>
        <a:font script="Hang" typeface="HY얕은샘물M"/>
        <a:font script="Hans" typeface="方正姚体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Горизонт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hade val="100000"/>
                <a:satMod val="100000"/>
              </a:schemeClr>
            </a:gs>
            <a:gs pos="100000">
              <a:schemeClr val="phClr">
                <a:tint val="61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</a:schemeClr>
            </a:gs>
            <a:gs pos="100000">
              <a:schemeClr val="phClr">
                <a:tint val="90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5240" cap="flat" cmpd="sng" algn="ctr">
          <a:solidFill>
            <a:schemeClr val="phClr">
              <a:tint val="25000"/>
              <a:alpha val="25000"/>
            </a:schemeClr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2924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prstMaterial="flat">
            <a:bevelT w="34925" h="47625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6000"/>
                <a:shade val="100000"/>
                <a:alpha val="100000"/>
                <a:satMod val="140000"/>
              </a:schemeClr>
            </a:gs>
            <a:gs pos="31000">
              <a:schemeClr val="phClr">
                <a:tint val="100000"/>
                <a:shade val="90000"/>
                <a:alpha val="100000"/>
              </a:schemeClr>
            </a:gs>
            <a:gs pos="100000">
              <a:schemeClr val="phClr">
                <a:tint val="100000"/>
                <a:shade val="80000"/>
                <a:alpha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hade val="100000"/>
                <a:alpha val="100000"/>
                <a:satMod val="180000"/>
              </a:schemeClr>
            </a:gs>
            <a:gs pos="41000">
              <a:schemeClr val="phClr">
                <a:tint val="100000"/>
                <a:shade val="100000"/>
                <a:alpha val="100000"/>
                <a:satMod val="150000"/>
              </a:schemeClr>
            </a:gs>
            <a:gs pos="100000">
              <a:schemeClr val="phClr">
                <a:tint val="100000"/>
                <a:shade val="65000"/>
                <a:alpha val="100000"/>
              </a:schemeClr>
            </a:gs>
          </a:gsLst>
          <a:path path="circle">
            <a:fillToRect l="50000" t="8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161</TotalTime>
  <Words>35</Words>
  <Application>Microsoft Office PowerPoint</Application>
  <PresentationFormat>Экран (4:3)</PresentationFormat>
  <Paragraphs>8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8</vt:i4>
      </vt:variant>
    </vt:vector>
  </HeadingPairs>
  <TitlesOfParts>
    <vt:vector size="10" baseType="lpstr">
      <vt:lpstr>Горизонт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Группа 8</dc:creator>
  <cp:lastModifiedBy>Группа 8</cp:lastModifiedBy>
  <cp:revision>21</cp:revision>
  <dcterms:created xsi:type="dcterms:W3CDTF">2019-11-01T06:22:39Z</dcterms:created>
  <dcterms:modified xsi:type="dcterms:W3CDTF">2019-12-16T07:48:30Z</dcterms:modified>
</cp:coreProperties>
</file>