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E465963-5A64-419E-AE33-2C1A4739FA7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D106C99-D25F-41D0-A562-786CFD736C8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65963-5A64-419E-AE33-2C1A4739FA7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06C99-D25F-41D0-A562-786CFD736C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65963-5A64-419E-AE33-2C1A4739FA7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06C99-D25F-41D0-A562-786CFD736C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E465963-5A64-419E-AE33-2C1A4739FA7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D106C99-D25F-41D0-A562-786CFD736C8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E465963-5A64-419E-AE33-2C1A4739FA7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D106C99-D25F-41D0-A562-786CFD736C8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65963-5A64-419E-AE33-2C1A4739FA7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06C99-D25F-41D0-A562-786CFD736C8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65963-5A64-419E-AE33-2C1A4739FA7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06C99-D25F-41D0-A562-786CFD736C8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E465963-5A64-419E-AE33-2C1A4739FA7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D106C99-D25F-41D0-A562-786CFD736C8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65963-5A64-419E-AE33-2C1A4739FA7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06C99-D25F-41D0-A562-786CFD736C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E465963-5A64-419E-AE33-2C1A4739FA7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D106C99-D25F-41D0-A562-786CFD736C89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E465963-5A64-419E-AE33-2C1A4739FA7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D106C99-D25F-41D0-A562-786CFD736C89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E465963-5A64-419E-AE33-2C1A4739FA76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D106C99-D25F-41D0-A562-786CFD736C8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714356"/>
            <a:ext cx="7072362" cy="1428760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/>
              <a:t>Places to visit in London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/>
              <a:t>Your Project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Albertus Extra Bold" pitchFamily="34" charset="0"/>
              </a:rPr>
              <a:t>Self-Assessment list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b="1" dirty="0" smtClean="0">
                <a:latin typeface="Albertus Extra Bold" pitchFamily="34" charset="0"/>
              </a:rPr>
              <a:t>Match the sounds with the words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571612"/>
            <a:ext cx="7467600" cy="4873752"/>
          </a:xfrm>
        </p:spPr>
        <p:txBody>
          <a:bodyPr/>
          <a:lstStyle/>
          <a:p>
            <a:endParaRPr lang="en-US" i="1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57224" y="1857364"/>
          <a:ext cx="7786742" cy="38576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0462"/>
                <a:gridCol w="4286280"/>
              </a:tblGrid>
              <a:tr h="3857652">
                <a:tc>
                  <a:txBody>
                    <a:bodyPr/>
                    <a:lstStyle/>
                    <a:p>
                      <a:pPr algn="ctr"/>
                      <a:r>
                        <a:rPr lang="en-US" sz="3200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[æ</a:t>
                      </a:r>
                      <a:r>
                        <a:rPr lang="en-US" sz="320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]   </a:t>
                      </a:r>
                    </a:p>
                    <a:p>
                      <a:pPr algn="ctr"/>
                      <a:r>
                        <a:rPr lang="en-US" sz="320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[ei]</a:t>
                      </a:r>
                    </a:p>
                    <a:p>
                      <a:pPr algn="ctr"/>
                      <a:r>
                        <a:rPr lang="en-US" sz="320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[ju:]</a:t>
                      </a:r>
                    </a:p>
                    <a:p>
                      <a:pPr algn="ctr"/>
                      <a:r>
                        <a:rPr lang="en-US" sz="320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[i]</a:t>
                      </a:r>
                    </a:p>
                    <a:p>
                      <a:pPr algn="ctr"/>
                      <a:r>
                        <a:rPr lang="en-US" sz="320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[a:] </a:t>
                      </a:r>
                    </a:p>
                    <a:p>
                      <a:pPr algn="ctr"/>
                      <a:r>
                        <a:rPr lang="en-US" sz="320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[i:] </a:t>
                      </a:r>
                      <a:endParaRPr lang="ru-RU" sz="3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-</a:t>
                      </a:r>
                      <a:r>
                        <a:rPr lang="en-US" sz="2400" i="1" baseline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240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travel</a:t>
                      </a:r>
                      <a:r>
                        <a:rPr lang="en-US" sz="2400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, capital, gallery;</a:t>
                      </a:r>
                      <a:endParaRPr lang="ru-RU" sz="2400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US" sz="240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-</a:t>
                      </a:r>
                      <a:r>
                        <a:rPr lang="en-US" sz="2400" i="1" baseline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240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big</a:t>
                      </a:r>
                      <a:r>
                        <a:rPr lang="en-US" sz="2400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, pig, different;</a:t>
                      </a:r>
                      <a:endParaRPr lang="ru-RU" sz="2400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US" sz="240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-</a:t>
                      </a:r>
                      <a:r>
                        <a:rPr lang="en-US" sz="2400" i="1" baseline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240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park</a:t>
                      </a:r>
                      <a:r>
                        <a:rPr lang="en-US" sz="2400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, car, </a:t>
                      </a:r>
                      <a:r>
                        <a:rPr lang="en-US" sz="240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partner;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- museum, new, beautiful;</a:t>
                      </a:r>
                      <a:endParaRPr lang="ru-RU" sz="2400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US" sz="240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-</a:t>
                      </a:r>
                      <a:r>
                        <a:rPr lang="en-US" sz="2400" i="1" baseline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240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see</a:t>
                      </a:r>
                      <a:r>
                        <a:rPr lang="en-US" sz="2400" i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, meet, </a:t>
                      </a:r>
                      <a:r>
                        <a:rPr lang="en-US" sz="240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week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-</a:t>
                      </a:r>
                      <a:r>
                        <a:rPr lang="en-US" sz="2400" i="1" baseline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240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play, place, stadium;</a:t>
                      </a:r>
                      <a:endParaRPr lang="ru-RU" sz="240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endParaRPr lang="ru-RU" sz="2400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endParaRPr lang="ru-RU" sz="24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/>
              <a:t>Do you live in London?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29642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Do you live in London? Do you like it here?</a:t>
            </a:r>
          </a:p>
          <a:p>
            <a:pPr>
              <a:buNone/>
            </a:pPr>
            <a:r>
              <a:rPr lang="en-US" dirty="0" smtClean="0"/>
              <a:t> Do you eat fish and chips? Do you watch TV?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Do you drive on the right side? Do you have a car?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Do you go to Oxford? Is it far?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Do you learn computers? Do you dance and sing?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Do you know Prince Charles? Do you know the Queen?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Do you like the Beatles? Do you play handball?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Please, tell us, tell us all!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/>
              <a:t>Let’s go to London</a:t>
            </a:r>
            <a:endParaRPr lang="ru-RU" sz="48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500174"/>
            <a:ext cx="678661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b="1" dirty="0" smtClean="0"/>
              <a:t>Name the sight of London</a:t>
            </a:r>
            <a:endParaRPr lang="ru-RU" sz="3600" b="1" dirty="0"/>
          </a:p>
        </p:txBody>
      </p:sp>
      <p:pic>
        <p:nvPicPr>
          <p:cNvPr id="4" name="Picture 5" descr="nelson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357298"/>
            <a:ext cx="7500990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4" descr="eros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3000" y="928670"/>
            <a:ext cx="6858024" cy="53943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buch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642918"/>
            <a:ext cx="7143800" cy="56800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MPj0428056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85080" y="714356"/>
            <a:ext cx="8058885" cy="57594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Albertus Extra Bold" pitchFamily="34" charset="0"/>
              </a:rPr>
              <a:t>London Map</a:t>
            </a:r>
            <a:endParaRPr lang="ru-RU" sz="4000" b="1" dirty="0"/>
          </a:p>
        </p:txBody>
      </p:sp>
      <p:pic>
        <p:nvPicPr>
          <p:cNvPr id="4" name="Содержимое 3" descr="сканирование000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428736"/>
            <a:ext cx="8043890" cy="4969127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49</TotalTime>
  <Words>190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Places to visit in London</vt:lpstr>
      <vt:lpstr>Match the sounds with the words</vt:lpstr>
      <vt:lpstr>Do you live in London?</vt:lpstr>
      <vt:lpstr>Let’s go to London</vt:lpstr>
      <vt:lpstr>Name the sight of London</vt:lpstr>
      <vt:lpstr>Презентация PowerPoint</vt:lpstr>
      <vt:lpstr>Презентация PowerPoint</vt:lpstr>
      <vt:lpstr>Презентация PowerPoint</vt:lpstr>
      <vt:lpstr>London Map</vt:lpstr>
      <vt:lpstr>Your Project</vt:lpstr>
      <vt:lpstr>Self-Assessment list</vt:lpstr>
    </vt:vector>
  </TitlesOfParts>
  <Company>Your Company Name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Places to visit in London</dc:title>
  <dc:creator>User</dc:creator>
  <cp:lastModifiedBy>1</cp:lastModifiedBy>
  <cp:revision>5</cp:revision>
  <dcterms:created xsi:type="dcterms:W3CDTF">2013-02-13T16:00:38Z</dcterms:created>
  <dcterms:modified xsi:type="dcterms:W3CDTF">2019-12-16T15:40:31Z</dcterms:modified>
</cp:coreProperties>
</file>