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1" r:id="rId5"/>
    <p:sldId id="266" r:id="rId6"/>
    <p:sldId id="264" r:id="rId7"/>
    <p:sldId id="260" r:id="rId8"/>
    <p:sldId id="258" r:id="rId9"/>
    <p:sldId id="262" r:id="rId10"/>
    <p:sldId id="263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2461A1C4-3293-4C00-B36D-49A876C0E96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2D419B57-9EC1-4829-B380-1FA2F355D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213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A1C4-3293-4C00-B36D-49A876C0E96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19B57-9EC1-4829-B380-1FA2F355D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594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A1C4-3293-4C00-B36D-49A876C0E96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19B57-9EC1-4829-B380-1FA2F355D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727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A1C4-3293-4C00-B36D-49A876C0E96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19B57-9EC1-4829-B380-1FA2F355D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161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A1C4-3293-4C00-B36D-49A876C0E96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19B57-9EC1-4829-B380-1FA2F355D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824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A1C4-3293-4C00-B36D-49A876C0E96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19B57-9EC1-4829-B380-1FA2F355D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131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A1C4-3293-4C00-B36D-49A876C0E96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19B57-9EC1-4829-B380-1FA2F355D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022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A1C4-3293-4C00-B36D-49A876C0E96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19B57-9EC1-4829-B380-1FA2F355D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781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A1C4-3293-4C00-B36D-49A876C0E96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19B57-9EC1-4829-B380-1FA2F355D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351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A1C4-3293-4C00-B36D-49A876C0E96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2D419B57-9EC1-4829-B380-1FA2F355D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984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2461A1C4-3293-4C00-B36D-49A876C0E96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2D419B57-9EC1-4829-B380-1FA2F355D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8791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461A1C4-3293-4C00-B36D-49A876C0E96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2D419B57-9EC1-4829-B380-1FA2F355DC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056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8404" y="215900"/>
            <a:ext cx="11321796" cy="3721099"/>
          </a:xfrm>
        </p:spPr>
        <p:txBody>
          <a:bodyPr/>
          <a:lstStyle/>
          <a:p>
            <a:pPr algn="ctr" fontAlgn="base"/>
            <a:r>
              <a:rPr lang="ru-RU" sz="9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</a:t>
            </a:r>
            <a:r>
              <a:rPr lang="ru-RU" sz="9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водо</a:t>
            </a:r>
            <a:r>
              <a:rPr lang="ru-RU" sz="9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lang="ru-RU" sz="9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мах</a:t>
            </a:r>
            <a:r>
              <a:rPr lang="en-US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зимний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56866" y="4391166"/>
            <a:ext cx="4406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преподаватель иностранного языка 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«Проходенская ООШ»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Малышева Валентина Анатольевна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05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0" y="3225800"/>
            <a:ext cx="12280900" cy="363219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Пострадавшего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укрыть в месте, защищенном от ветра, хорошо укутать в любую имеющуюся одежду, одеяло.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он в сознании, напоить горячим чаем, кофе. Очень эффективны грелки, бутылки, фляги, заполненные горячей водой, или камни, разогретые в пламени костра и завернутые в ткань, их прикладывают к боковым поверхностям грудной клетки, к голове, к паховой области, под мышки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растирать тело, давать алкоголь, этим можно нанести серьезный вред организму. Так, при растирании охлаждённая кровь из периферических сосудов начнет активно поступать к «сердцевине» тела, что приведет к дальнейшему снижению её температуры. Алкоголь же будет оказывать угнетающее действие на центральную нервную систему.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6896" y="1402834"/>
            <a:ext cx="49400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Отогревание пострадавшего: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253" y="133603"/>
            <a:ext cx="4658735" cy="295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36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015883" y="300335"/>
            <a:ext cx="9982317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dirty="0" smtClean="0">
                <a:ln w="0"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СОБЛЮДАЙТЕ ПРАВИЛА БЕЗОПАСНОСТИ</a:t>
            </a:r>
            <a:endParaRPr lang="en-US" sz="6600" dirty="0">
              <a:ln w="0">
                <a:noFill/>
              </a:ln>
              <a:solidFill>
                <a:schemeClr val="accent1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600" dirty="0" smtClean="0">
                <a:ln w="0"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</a:p>
          <a:p>
            <a:pPr algn="ctr"/>
            <a:r>
              <a:rPr lang="ru-RU" sz="6600" dirty="0" smtClean="0">
                <a:ln w="0"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ХОРОШЕГО ОТДЫХА</a:t>
            </a:r>
          </a:p>
          <a:p>
            <a:pPr algn="ctr"/>
            <a:r>
              <a:rPr lang="ru-RU" sz="6600" dirty="0" smtClean="0">
                <a:ln w="0"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ЗИМНИЙ ПЕРИОД.</a:t>
            </a:r>
            <a:endParaRPr lang="ru-RU" sz="6600" dirty="0" smtClean="0">
              <a:ln w="0">
                <a:noFill/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35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5" y="353482"/>
            <a:ext cx="4054476" cy="165819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знать!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124" y="1219200"/>
            <a:ext cx="11941176" cy="5397500"/>
          </a:xfrm>
        </p:spPr>
        <p:txBody>
          <a:bodyPr>
            <a:normAutofit/>
          </a:bodyPr>
          <a:lstStyle/>
          <a:p>
            <a:pPr algn="r"/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Безопасная толщина льда</a:t>
            </a: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человека – не менее 7 см;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сооружения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катка – не менее 12 см; 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совершения пешей переправы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не менее 15 см; 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проезда автомобилей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не менее 30 см.</a:t>
            </a:r>
          </a:p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225" y="5638800"/>
            <a:ext cx="11547475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Безопасней всего переходить водоем по прозрачному льду, имеющему 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зеленоватый</a:t>
            </a:r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2800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синеватый</a:t>
            </a:r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оттенок.</a:t>
            </a:r>
          </a:p>
        </p:txBody>
      </p:sp>
    </p:spTree>
    <p:extLst>
      <p:ext uri="{BB962C8B-B14F-4D97-AF65-F5344CB8AC3E}">
        <p14:creationId xmlns:p14="http://schemas.microsoft.com/office/powerpoint/2010/main" val="402717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755900" y="1092200"/>
            <a:ext cx="6832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тех местах, где бьют ключи</a:t>
            </a:r>
            <a:b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бегут к реке ручьи</a:t>
            </a:r>
            <a:b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Или где стоит завод–</a:t>
            </a:r>
            <a:b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Знай, что там непрочен лёд!</a:t>
            </a:r>
            <a:endParaRPr lang="ru-RU" sz="4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7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4" y="1"/>
            <a:ext cx="11204575" cy="69850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на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льду: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962" y="254526"/>
            <a:ext cx="2273300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Нельзя выходить на лед в тёмное время суток и при плохой видимости (туман, снегопад, дождь).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45669" y="703488"/>
            <a:ext cx="5245100" cy="25853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Нельзя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проверять прочность льда ударом ноги. Если после первого сильного удара поленом или лыжной палкой покажется хоть немного воды, — это означает, что лёд тонкий, по нему ходить нельзя. В этом случае следует немедленно отойти по своему же следу к берегу, скользящими шагами, не отрывая ног ото льда и расставив их на ширину плеч, чтобы нагрузка распределялась на большую площадь.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888535" y="254526"/>
            <a:ext cx="2162176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 переходе водоёма группой необходимо соблюдать расстояние друг от друга (5-6 м)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4413" y="2263377"/>
            <a:ext cx="2232024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Не стоит отпускать детей на лёд (на рыбалку, катание на лыжах и коньках) без присмотра.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78901" y="2263377"/>
            <a:ext cx="2413000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Если есть рюкзак, повесьте его на одно плечо, это позволит легко освободиться от груза в случае, если лёд под вами провалится.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45669" y="3470982"/>
            <a:ext cx="5245100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При вынужденном переходе водоёма безопаснее всего придерживаться проторенных троп или идти по уже проложенной лыжне. Но если их нет, то перед спуском на лёд нужно внимательно осмотреться и наметить предстоящий маршрут.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7962" y="5130481"/>
            <a:ext cx="5591175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Замёрзшую реку (озеро) лучше перейти на лыжах, при этом крепления лыж расстегните, чтобы при необходимости быстро их сбросить; лыжные палки держите в руках, не накидывая петли на кисти рук, чтобы в случае опасности сразу их отбросить.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77050" y="5130481"/>
            <a:ext cx="5175250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Одна из самых частых причин трагедий на водоёмах – алкогольное опьянение. Пьяные люди неадекватно реагируют на опасность и в случае чрезвычайной ситуации становятся беспомощными.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224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241300"/>
            <a:ext cx="5588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ходи один по льду.</a:t>
            </a:r>
          </a:p>
          <a:p>
            <a:pPr algn="ctr"/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Можешь ты попасть в беду –</a:t>
            </a:r>
          </a:p>
          <a:p>
            <a:pPr algn="ctr"/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лунку или в полынью,</a:t>
            </a:r>
          </a:p>
          <a:p>
            <a:pPr algn="ctr"/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загубишь жизнь свою.</a:t>
            </a:r>
            <a:endParaRPr lang="ru-RU" sz="4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705" y="1222133"/>
            <a:ext cx="4407790" cy="403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72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24" y="185736"/>
            <a:ext cx="11903076" cy="608331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советов любителям зимней рыбалки: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50000" y="1319529"/>
            <a:ext cx="5459698" cy="5030472"/>
          </a:xfr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собираться большими группами в одном месте;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Нельзя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пробивать лунки на переправах;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пробивать рядом много лунок;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Опасно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ловить рыбу у промоин;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Надо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иметь под рукой 15-20 метров прочной веревки;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Лунки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пробивать на расстоянии 5-6 метров друг от друга.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75" y="1435501"/>
            <a:ext cx="5310425" cy="4283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96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656" y="203200"/>
            <a:ext cx="10772775" cy="5786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помощи провалившемуся под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лёд: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2956" y="702947"/>
            <a:ext cx="3704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Самоспасение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607167"/>
            <a:ext cx="12039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000" b="0" i="0" dirty="0" smtClean="0">
                <a:solidFill>
                  <a:srgbClr val="3A425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поддавайтесь панике.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0" i="0" dirty="0" smtClean="0">
                <a:solidFill>
                  <a:srgbClr val="3A425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надо барахтаться и наваливаться всем телом на тонкую кромку льда — под тяжестью тела он будет обламываться.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0" i="0" dirty="0" smtClean="0">
                <a:solidFill>
                  <a:srgbClr val="3A425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Широко раскиньте руки, чтобы не погрузиться с головой в воду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0" i="0" dirty="0" smtClean="0">
                <a:solidFill>
                  <a:srgbClr val="3A425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Обопритесь локтями об лед и, приведя тело в горизонтальное положение, постарайтесь забросить на лед ту ногу, которая ближе всего к его кромке, поворотом корпуса вытащите вторую ногу и быстро выкатывайтесь на лед.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0" i="0" dirty="0" smtClean="0">
                <a:solidFill>
                  <a:srgbClr val="3A425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Без резких движений отползайте как можно дальше от опасного места в том направлении, откуда пришли;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0" i="0" dirty="0" smtClean="0">
                <a:solidFill>
                  <a:srgbClr val="3A425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Зовите на помощь;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0" i="0" dirty="0" smtClean="0">
                <a:solidFill>
                  <a:srgbClr val="3A425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Удерживая себя на поверхности воды, стараться затрачивать на это минимум физических усилий.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0" i="0" dirty="0" smtClean="0">
                <a:solidFill>
                  <a:srgbClr val="3A425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Находясь на плаву, следует голову держать как можно выше над водой. Известно, что более 50% всех </a:t>
            </a:r>
            <a:r>
              <a:rPr lang="ru-RU" sz="2000" b="0" i="0" dirty="0" err="1" smtClean="0">
                <a:solidFill>
                  <a:srgbClr val="3A425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теплопотерь</a:t>
            </a:r>
            <a:r>
              <a:rPr lang="ru-RU" sz="2000" b="0" i="0" dirty="0" smtClean="0">
                <a:solidFill>
                  <a:srgbClr val="3A425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организма, а по некоторым данным, даже 75% приходится на ее долю.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0" i="0" dirty="0" smtClean="0">
                <a:solidFill>
                  <a:srgbClr val="3A425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плыть к берегу, плоту или шлюпке, можно, если они находятся на расстоянии, преодоление которого потребует не более 40 минут.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b="0" i="0" dirty="0" smtClean="0">
                <a:solidFill>
                  <a:srgbClr val="3A425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Добравшись до </a:t>
            </a:r>
            <a:r>
              <a:rPr lang="ru-RU" sz="2000" b="0" i="0" dirty="0" err="1" smtClean="0">
                <a:solidFill>
                  <a:srgbClr val="3A425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плавсредства</a:t>
            </a:r>
            <a:r>
              <a:rPr lang="ru-RU" sz="2000" b="0" i="0" dirty="0" smtClean="0">
                <a:solidFill>
                  <a:srgbClr val="3A425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надо немедленно раздеться, выжать намокшую одежду и снова надеть.</a:t>
            </a:r>
            <a:endParaRPr lang="ru-RU" sz="2000" b="0" i="0" dirty="0">
              <a:solidFill>
                <a:srgbClr val="3A425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3800" y="839732"/>
            <a:ext cx="6997700" cy="64633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0" i="1" dirty="0" smtClean="0">
                <a:solidFill>
                  <a:srgbClr val="FF0000"/>
                </a:solidFill>
                <a:effectLst/>
                <a:latin typeface="Franklin Gothic Book" panose="020B0503020102020204" pitchFamily="34" charset="0"/>
              </a:rPr>
              <a:t>Помните, время критического переохлаждения организма в воде зимой наступает в течение 10 минут!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51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19" y="988623"/>
            <a:ext cx="11948181" cy="3766185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Подходите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полынье очень осторожно, лучше подползти по-пластунски.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Сообщите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пострадавшему криком, что идете ему на помощь, это придаст ему силы, уверенность.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3-4 метра протяните ему веревку, шест, доску, шарф или любое другое подручное средство.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Подавать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пострадавшему руку небезопасно, так как, приближаясь к полынье, вы увеличите нагрузку на лед и не только не поможете, но и сами рискуете провалиться.</a:t>
            </a:r>
          </a:p>
          <a:p>
            <a:pPr marL="514350" indent="-514350">
              <a:buFont typeface="+mj-lt"/>
              <a:buAutoNum type="arabicPeriod"/>
            </a:pP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3819" y="272534"/>
            <a:ext cx="48646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оказываете помощь: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402" y="4754808"/>
            <a:ext cx="8404697" cy="191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20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856" y="969208"/>
            <a:ext cx="7210044" cy="587174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Перенести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пострадавшего на безопасное место, согреть.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Повернуть утонувшего лицом вниз и опустить голову ниже таза.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Очистить рот от слизи. При появлении рвотного и кашлевого рефлексов - добиться полного удаления воды из дыхательных путей и желудка (нельзя терять время на удаление воды из легких и желудка при отсутствии пульса на сонной артерии).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  отсутствии   пульса   на  сонной   артерии  сделать наружный массаж сердца и искусственное дыхание.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Доставить пострадавшего в медицинское учреждение.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9561" y="196334"/>
            <a:ext cx="53476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помощь при утоплении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051" y="1422400"/>
            <a:ext cx="3420112" cy="3880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71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177</TotalTime>
  <Words>750</Words>
  <Application>Microsoft Office PowerPoint</Application>
  <PresentationFormat>Широкоэкранный</PresentationFormat>
  <Paragraphs>66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 Light</vt:lpstr>
      <vt:lpstr>Franklin Gothic Book</vt:lpstr>
      <vt:lpstr>Times New Roman</vt:lpstr>
      <vt:lpstr>Метрополия</vt:lpstr>
      <vt:lpstr>Правила поведения  на водоёмах в зимний период</vt:lpstr>
      <vt:lpstr>Нужно знать!</vt:lpstr>
      <vt:lpstr>Презентация PowerPoint</vt:lpstr>
      <vt:lpstr>Правила поведения на льду:</vt:lpstr>
      <vt:lpstr>Презентация PowerPoint</vt:lpstr>
      <vt:lpstr>Несколько советов любителям зимней рыбалки:</vt:lpstr>
      <vt:lpstr>Оказание помощи провалившемуся под лёд: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на водоемах   в зимний период</dc:title>
  <dc:creator>хозяйка</dc:creator>
  <cp:lastModifiedBy>хозяйка</cp:lastModifiedBy>
  <cp:revision>24</cp:revision>
  <dcterms:created xsi:type="dcterms:W3CDTF">2019-12-15T18:42:23Z</dcterms:created>
  <dcterms:modified xsi:type="dcterms:W3CDTF">2019-12-15T22:13:52Z</dcterms:modified>
</cp:coreProperties>
</file>