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15F558D-48C2-4F95-9E3D-514B85D91E87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36A3F57-2F8F-4513-B588-68AC81093C0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8964488" cy="1368152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Обувь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6165304"/>
            <a:ext cx="2915816" cy="69269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Выполнил: </a:t>
            </a:r>
            <a:r>
              <a:rPr lang="ru-RU" sz="1800" dirty="0" err="1" smtClean="0">
                <a:solidFill>
                  <a:schemeClr val="tx1"/>
                </a:solidFill>
              </a:rPr>
              <a:t>Гизатуллин</a:t>
            </a:r>
            <a:r>
              <a:rPr lang="ru-RU" sz="1800" dirty="0" smtClean="0">
                <a:solidFill>
                  <a:schemeClr val="tx1"/>
                </a:solidFill>
              </a:rPr>
              <a:t> Елисей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1335"/>
            <a:ext cx="9129586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970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581128"/>
            <a:ext cx="9036496" cy="2276872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ru-RU" dirty="0"/>
              <a:t>Приобретение новой пары обуви считается одним из самых эффективных средств шопинг-терапии. Обращая пристальное внимание на внешний вид, удобство колодки и качество подгонки обуви, редко задумываемся об истории происхождения обуви. Многообразие моделей и фасонов обуви отражает богатую и долгую историю «приземленного» предмета гардероба. Первые свидетельства о прототипах обуви относятся к доисторическим временам и насчитывают не одно тысячелетие.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7704856" cy="458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884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789040"/>
            <a:ext cx="8964488" cy="3068960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ru-RU" dirty="0"/>
              <a:t>Самой древней обувью на Руси были простые мягкие туфли - поршни. Их делали из целого куска мягкой кожи, подбирая его по краю кожаным ремнём, которым обматывали ногу, чтобы поршни не спадали. Делали и простые башмаки - чёботы, но в основном тачали (шили) сапоги. О небрежно сделанной работе сейчас говорят: "Два сапога - пара, и оба на левую ногу". А в те времена сапоги шились одинаковыми на обе ноги и приобретали нужную форму только в процессе носки. Сапоги носили все: и мужчины и женщины, и дети. Появился особый вид ремесла - кожевенно-сапожный, так как сапожник кожу для работы подготавливал сам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266" y="44624"/>
            <a:ext cx="374441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93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4005064"/>
            <a:ext cx="9001000" cy="2852936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ru-RU" dirty="0"/>
              <a:t>Для каждодневной, недорогой обуви, употреблялась сыромятная недублёная кожа. С 9 века для изготовления обуви стали выделывать мягкую кожу, а подошва для прочности сшивалась в несколько слоёв. Позднее для подошвы стали использовать толстую воловью кожу. Потом из этой кожи стали делать и каблуки.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" y="0"/>
            <a:ext cx="9109104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17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539717"/>
            <a:ext cx="9144000" cy="2318283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ru-RU" dirty="0"/>
              <a:t>Любимые на Руси сапоги сначала подшивали нитками, потом появились деревянные гвоздики, которые со временем были заменены металлическими. Кожа хорошо сохраняется в земле, и среди археологических находок немало древней русской обуви. Поэтому мы знаем, что для прочности в задники сапог вставлялась берестяная прокладка, а перед обшивался вторым слоем кожи. Голенище доходило до колена и косо срезалось так, чтобы спереди сапог был выше, чем </a:t>
            </a:r>
            <a:r>
              <a:rPr lang="ru-RU" dirty="0" smtClean="0"/>
              <a:t>сзади.</a:t>
            </a:r>
          </a:p>
          <a:p>
            <a:pPr marL="36576" indent="0">
              <a:buNone/>
            </a:pPr>
            <a:r>
              <a:rPr lang="ru-RU" dirty="0" smtClean="0"/>
              <a:t>Иногда </a:t>
            </a:r>
            <a:r>
              <a:rPr lang="ru-RU" dirty="0"/>
              <a:t>использовали кожу натурального цвета, но чаще её красили. Самым распространённым был чёрный цвет. Однако парадные сафьяновые сапоги могли быть и красными, и жёлтыми, и зелёными, и белыми, и голубыми. Красили кожу при выделке сами сапожники. Особая профессия красильщика появилась значительно позже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043"/>
            <a:ext cx="9144000" cy="455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2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861048"/>
            <a:ext cx="9144000" cy="2996952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ru-RU" dirty="0"/>
              <a:t>Сапоги для холодного времени года утеплялись войлоком. Сапоги и полусапожки (с более коротким голенищем и мягкой пяткой) надевались на онучи - куски плотной ткани, которые навёртывались на ногу. (Теперь их чаще называют портянками). Зимние онучи делали из меха, и они назывались </a:t>
            </a:r>
            <a:r>
              <a:rPr lang="ru-RU" dirty="0" err="1"/>
              <a:t>шкарпетками</a:t>
            </a:r>
            <a:r>
              <a:rPr lang="ru-RU" dirty="0"/>
              <a:t>. Валяная обувь - валенки, катанки - появилась только в 19 веке. Её делали из овечьей шерсти. Валенки с коротким голенищем носили название валяные коты, чуни, кеньги. Изготовление валенок было делом трудоёмким, поэтому и стоили они довольно дорого. Небогатая семья имела, как правило, только одну пару валенок на всех, и носить их приходилось по очереди или по старшинству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8303"/>
            <a:ext cx="5152918" cy="387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47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59" y="0"/>
            <a:ext cx="4932041" cy="685800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ru-RU" sz="1500" dirty="0"/>
              <a:t>Самой распространённой обувью русского народа были лапти. Недаром говорится - "лапотная Русь". Не только для крестьян, но и для </a:t>
            </a:r>
            <a:r>
              <a:rPr lang="ru-RU" sz="1500" dirty="0" err="1"/>
              <a:t>болшинства</a:t>
            </a:r>
            <a:r>
              <a:rPr lang="ru-RU" sz="1500" dirty="0"/>
              <a:t> небогатых горожан лапти были единственной доступной обувью, а сапоги из кожи - несбыточной мечтой.</a:t>
            </a:r>
          </a:p>
          <a:p>
            <a:pPr marL="36576" indent="0">
              <a:buNone/>
            </a:pPr>
            <a:r>
              <a:rPr lang="ru-RU" sz="1500" dirty="0"/>
              <a:t>Лапти появились в глубокой древности. В других странах их не носили. Когда на Всемирной выставке 1889 года в Париже в российском павильоне были выставлены лапти, они привлекли всеобщее внимание. Французы спорили: одни говорили, что в такой обуви ходят все русские, другие утверждали, что лапти надевают только в торжественных случаях</a:t>
            </a:r>
            <a:r>
              <a:rPr lang="ru-RU" sz="1500" dirty="0" smtClean="0"/>
              <a:t>.</a:t>
            </a:r>
          </a:p>
          <a:p>
            <a:pPr marL="36576" indent="0">
              <a:buNone/>
            </a:pPr>
            <a:r>
              <a:rPr lang="ru-RU" sz="1500" dirty="0" smtClean="0"/>
              <a:t> Материал </a:t>
            </a:r>
            <a:r>
              <a:rPr lang="ru-RU" sz="1500" dirty="0"/>
              <a:t>для лаптей найти было нетрудно: их плели из липового лыка, реже из коры ракиты, ивы, вяза, берёзы, дуба. На одну пару лаптей требовалось ободрать три-четыре деревца. Сколько же губилось молодых деревьев, если только из одного российского села Мыт Владимирской губернии в Москву отправляли до пятисот тысяч пар лаптей в </a:t>
            </a:r>
            <a:r>
              <a:rPr lang="ru-RU" sz="1500" dirty="0" smtClean="0"/>
              <a:t>год! </a:t>
            </a:r>
          </a:p>
          <a:p>
            <a:pPr marL="36576" indent="0">
              <a:buNone/>
            </a:pPr>
            <a:r>
              <a:rPr lang="ru-RU" sz="1500" dirty="0" smtClean="0"/>
              <a:t>Перед </a:t>
            </a:r>
            <a:r>
              <a:rPr lang="ru-RU" sz="1500" dirty="0"/>
              <a:t>началом плетения лаптей лыко размачивали, очищали от коры и разрезали на ленты. Затем одновременно из пяти-шести лент, образуя строку, на специальной деревянной колодке начинали плетение, используя обычный крючок. </a:t>
            </a:r>
            <a:r>
              <a:rPr lang="ru-RU" sz="1500" dirty="0" smtClean="0"/>
              <a:t>Особое </a:t>
            </a:r>
            <a:r>
              <a:rPr lang="ru-RU" sz="1500" dirty="0"/>
              <a:t>умение было нужно для плетения задника - </a:t>
            </a:r>
            <a:r>
              <a:rPr lang="ru-RU" sz="1500" dirty="0" err="1"/>
              <a:t>запятника</a:t>
            </a:r>
            <a:r>
              <a:rPr lang="ru-RU" sz="1500" dirty="0"/>
              <a:t>, где соединялись все лыки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19" y="0"/>
            <a:ext cx="4392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4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4397392"/>
            <a:ext cx="9289032" cy="2460608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ru-RU" dirty="0"/>
              <a:t>Лапти плели разными, в зависимости от назначения. Будничные лапти плелись из широкого лыка, праздничные - из вязового, предварительно отмоченного в горячей воде; они выглядели значительно наряднее и имели розовый или красноватый </a:t>
            </a:r>
            <a:r>
              <a:rPr lang="ru-RU" dirty="0" smtClean="0"/>
              <a:t>цвет. Для </a:t>
            </a:r>
            <a:r>
              <a:rPr lang="ru-RU" dirty="0"/>
              <a:t>прочности и утепления лаптей внутрь стелили солому, а подошвы подшивали конопляной верёвкой. Ноги в таких лаптях не промокали и не замерзали. Летом, отправляя на сенокос, обувались в лапти редкого плетения, не удерживающие воду, - рачки или в лапти из верёвки - чуни. В некоторых местностях умудрялись плести лапти даже из </a:t>
            </a:r>
            <a:r>
              <a:rPr lang="ru-RU" dirty="0" err="1"/>
              <a:t>конскоговолоса</a:t>
            </a:r>
            <a:r>
              <a:rPr lang="ru-RU" dirty="0"/>
              <a:t> - волосянки. Самыми плохонькими считались </a:t>
            </a:r>
            <a:r>
              <a:rPr lang="ru-RU" dirty="0" err="1"/>
              <a:t>каверзни</a:t>
            </a:r>
            <a:r>
              <a:rPr lang="ru-RU" dirty="0"/>
              <a:t> - лапти, сплетённые из ракиты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-1"/>
            <a:ext cx="6749719" cy="439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662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104</TotalTime>
  <Words>799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Обувь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Обувь</dc:title>
  <dc:creator>киська-писька</dc:creator>
  <cp:lastModifiedBy>киська-писька</cp:lastModifiedBy>
  <cp:revision>12</cp:revision>
  <dcterms:created xsi:type="dcterms:W3CDTF">2017-12-05T16:35:29Z</dcterms:created>
  <dcterms:modified xsi:type="dcterms:W3CDTF">2017-12-07T14:40:58Z</dcterms:modified>
</cp:coreProperties>
</file>