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2"/>
  </p:notesMasterIdLst>
  <p:sldIdLst>
    <p:sldId id="256" r:id="rId2"/>
    <p:sldId id="268" r:id="rId3"/>
    <p:sldId id="269" r:id="rId4"/>
    <p:sldId id="265" r:id="rId5"/>
    <p:sldId id="270" r:id="rId6"/>
    <p:sldId id="260" r:id="rId7"/>
    <p:sldId id="261" r:id="rId8"/>
    <p:sldId id="262" r:id="rId9"/>
    <p:sldId id="26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712" autoAdjust="0"/>
  </p:normalViewPr>
  <p:slideViewPr>
    <p:cSldViewPr snapToGrid="0">
      <p:cViewPr varScale="1">
        <p:scale>
          <a:sx n="86" d="100"/>
          <a:sy n="86" d="100"/>
        </p:scale>
        <p:origin x="90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6FD72-8047-4223-ADED-CCC5D27DD11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FE58F-E4B9-42C0-AC51-7D59A3CA5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2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1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0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2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92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06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60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4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1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33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6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44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11BE4-F43F-4E65-85A4-4F16B7B264D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8862C-462B-4EEE-B1AE-6F0097E458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48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6956" y="439388"/>
            <a:ext cx="3123211" cy="139282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381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ПАСХА</a:t>
            </a:r>
            <a:endParaRPr lang="ru-RU" sz="7200" b="1" dirty="0">
              <a:ln w="381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832209"/>
            <a:ext cx="6858000" cy="2917923"/>
          </a:xfrm>
        </p:spPr>
        <p:txBody>
          <a:bodyPr>
            <a:normAutofit/>
          </a:bodyPr>
          <a:lstStyle/>
          <a:p>
            <a:r>
              <a:rPr lang="ru-RU" sz="32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ВОСКРЕСЕНИЕ ХРИСТОВО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2545865"/>
            <a:ext cx="4086226" cy="279408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3150" y="5601461"/>
            <a:ext cx="722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Чурикова Ольга Владимировна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ГБОУ СОШ № 546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6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241551"/>
            <a:ext cx="78867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Благодарю за внимание!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-244517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Сотворение мира. Изгнание из рая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65" y="1161127"/>
            <a:ext cx="8870867" cy="2524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0" y="7852229"/>
            <a:ext cx="1624749" cy="1584514"/>
          </a:xfrm>
          <a:prstGeom prst="rect">
            <a:avLst/>
          </a:prstGeom>
        </p:spPr>
      </p:pic>
      <p:pic>
        <p:nvPicPr>
          <p:cNvPr id="7" name="Picture 2" descr="http://dysha.info/uploads/posts/2014-05/thumbs/1399450865_2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425" y="3954082"/>
            <a:ext cx="3747149" cy="253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7432653" y="5895975"/>
            <a:ext cx="14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Библия.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Ветхий Завет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75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108" y="279688"/>
            <a:ext cx="6755292" cy="1339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Рождество Пресвятой Богородицы.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Введение во храм. Благовещение. Рождество Христово.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3150" y="1979384"/>
            <a:ext cx="2727246" cy="202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625" y="1961751"/>
            <a:ext cx="2120671" cy="2101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AutoShape 2" descr="C:\Users\%D0%98%D0%B3%D0%BE%D1%80%D1%8C\Desktop\%D0%9E%D0%9B%D0%AC%D0%93%D0%90-2\%D0%A8%D0%9A%D0%9E%D0%9B%D0%90\%D0%9A%D0%BE%D0%BD%D0%BA%D1%83%D1%80%D1%81%D1%8B\%D0%9A%D0%BE%D0%BD%D0%BA%D1%83%D1%80%D1%81 18-19_%D0%9E%D1%82%D0%BA%D1%80%D1%8B%D1%82%D0%BE%D0%B5 %D0%B7%D0%B0%D0%BD%D1%8F%D1%82%D0%B8%D0%B5\%D0%9A%D0%B0%D1%80%D1%82%D0%B8%D0%BD%D0%BA%D0%B8 %D0%BA %D0%BF%D1%80%D0%B5%D0%B7%D0%B5%D0%BD%D1%82%D0%B0%D1%86%D0%B8%D0%B8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8754" y="4291203"/>
            <a:ext cx="3671887" cy="1872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055" y="1983165"/>
            <a:ext cx="2847286" cy="2058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386076" y="5702201"/>
            <a:ext cx="1494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Библия.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Ветхий Завет.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Новый завет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226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Великий пост.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Народная мудрость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545" y="2935176"/>
            <a:ext cx="37721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 время поста и пища проста.</a:t>
            </a:r>
          </a:p>
          <a:p>
            <a:endParaRPr lang="ru-RU" b="1" dirty="0" smtClean="0"/>
          </a:p>
          <a:p>
            <a:r>
              <a:rPr lang="ru-RU" b="1" dirty="0" smtClean="0"/>
              <a:t>Хлеб да капуста лихости не напустят.</a:t>
            </a:r>
          </a:p>
          <a:p>
            <a:endParaRPr lang="ru-RU" b="1" dirty="0" smtClean="0"/>
          </a:p>
          <a:p>
            <a:r>
              <a:rPr lang="ru-RU" b="1" dirty="0" smtClean="0"/>
              <a:t>Постись </a:t>
            </a:r>
            <a:r>
              <a:rPr lang="ru-RU" b="1" dirty="0"/>
              <a:t>духом, а не брюхом</a:t>
            </a:r>
            <a:r>
              <a:rPr lang="ru-RU" b="1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1545" y="4571999"/>
            <a:ext cx="4442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Загадка</a:t>
            </a:r>
            <a:r>
              <a:rPr lang="ru-RU" i="1" dirty="0" smtClean="0"/>
              <a:t> :</a:t>
            </a:r>
          </a:p>
          <a:p>
            <a:r>
              <a:rPr lang="ru-RU" b="1" dirty="0" smtClean="0"/>
              <a:t>Пост </a:t>
            </a:r>
            <a:r>
              <a:rPr lang="ru-RU" b="1" dirty="0"/>
              <a:t>холодный (Рождественский), </a:t>
            </a:r>
            <a:endParaRPr lang="ru-RU" b="1" dirty="0" smtClean="0"/>
          </a:p>
          <a:p>
            <a:r>
              <a:rPr lang="ru-RU" b="1" dirty="0" smtClean="0"/>
              <a:t>пост </a:t>
            </a:r>
            <a:r>
              <a:rPr lang="ru-RU" b="1" dirty="0"/>
              <a:t>голодный (Петровский), </a:t>
            </a:r>
            <a:endParaRPr lang="ru-RU" b="1" dirty="0" smtClean="0"/>
          </a:p>
          <a:p>
            <a:r>
              <a:rPr lang="ru-RU" b="1" dirty="0" smtClean="0"/>
              <a:t>пост Великий, </a:t>
            </a:r>
            <a:r>
              <a:rPr lang="ru-RU" b="1" dirty="0"/>
              <a:t>да пост лакомка (Успенский).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7682" y="1455959"/>
            <a:ext cx="38379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r>
              <a:rPr lang="ru-RU" b="1" i="1" dirty="0" smtClean="0"/>
              <a:t>Загадка</a:t>
            </a:r>
            <a:r>
              <a:rPr lang="ru-RU" b="1" i="1" dirty="0"/>
              <a:t>:</a:t>
            </a:r>
            <a:endParaRPr lang="ru-RU" i="1" dirty="0"/>
          </a:p>
          <a:p>
            <a:pPr fontAlgn="base"/>
            <a:r>
              <a:rPr lang="ru-RU" b="1" dirty="0"/>
              <a:t>Стоит мост на семь вёрст</a:t>
            </a:r>
          </a:p>
          <a:p>
            <a:pPr fontAlgn="base"/>
            <a:r>
              <a:rPr lang="ru-RU" b="1" dirty="0"/>
              <a:t>У конца моста стоит яблоня.</a:t>
            </a:r>
          </a:p>
          <a:p>
            <a:pPr fontAlgn="base"/>
            <a:r>
              <a:rPr lang="ru-RU" b="1" dirty="0"/>
              <a:t>Она пустила цвет на весь Божий свет.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75188" y="3694836"/>
            <a:ext cx="24813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Загадка:</a:t>
            </a:r>
          </a:p>
          <a:p>
            <a:r>
              <a:rPr lang="ru-RU" b="1" dirty="0" smtClean="0"/>
              <a:t>Стоит </a:t>
            </a:r>
            <a:r>
              <a:rPr lang="ru-RU" b="1" dirty="0"/>
              <a:t>Цвет –</a:t>
            </a:r>
          </a:p>
          <a:p>
            <a:r>
              <a:rPr lang="ru-RU" b="1" dirty="0"/>
              <a:t>Всему миру свет,</a:t>
            </a:r>
          </a:p>
          <a:p>
            <a:r>
              <a:rPr lang="ru-RU" b="1" dirty="0"/>
              <a:t>Лестница к нему ведет,</a:t>
            </a:r>
          </a:p>
          <a:p>
            <a:r>
              <a:rPr lang="ru-RU" b="1" dirty="0"/>
              <a:t>По ней мы всходим</a:t>
            </a:r>
          </a:p>
          <a:p>
            <a:r>
              <a:rPr lang="ru-RU" b="1" dirty="0"/>
              <a:t>Каждый год.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545" y="1662207"/>
            <a:ext cx="2592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Не всё коту Масленица,</a:t>
            </a:r>
          </a:p>
          <a:p>
            <a:r>
              <a:rPr lang="ru-RU" b="1" dirty="0" smtClean="0"/>
              <a:t>Настанет и Великий по</a:t>
            </a:r>
            <a:r>
              <a:rPr lang="ru-RU" dirty="0" smtClean="0"/>
              <a:t>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3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303" y="241232"/>
            <a:ext cx="7482197" cy="131067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Прощеное воскресенье. Великий Пост. Лестница добродетелей.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350" y="4021694"/>
            <a:ext cx="3633150" cy="2422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93" y="3993232"/>
            <a:ext cx="3560007" cy="2451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232" y="1551911"/>
            <a:ext cx="3060700" cy="22343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2606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6911"/>
            <a:ext cx="7886700" cy="133870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Пасха – Праздник праздников.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Пасхальный звон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https://arhivurokov.ru/multiurok/f/9/5/f9531f000bb170a8dc6691b99746003532f153fe/img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401" y="4280130"/>
            <a:ext cx="3214949" cy="2411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4" name="Picture 6" descr="http://www.kolokola.com/wp-content/uploads/2012/06/tatiana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13" y="2073208"/>
            <a:ext cx="2193937" cy="17300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https://image1.slideserve.com/3241132/slide4-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92" y="4425695"/>
            <a:ext cx="2771409" cy="2115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7600950" y="6096000"/>
            <a:ext cx="232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01" y="1586553"/>
            <a:ext cx="2787675" cy="242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801" y="1703828"/>
            <a:ext cx="29210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46373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Пасха – Праздник праздников.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Пасхальные угощения: кулич и пасха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787836"/>
            <a:ext cx="5715000" cy="3219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242" y="3397561"/>
            <a:ext cx="4742616" cy="316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92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Пасха – Праздник праздников.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Пасхальные яйца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bigsasisa.org/uploads/posts/1363759865_0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1690689"/>
            <a:ext cx="3685701" cy="2355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s://cdn.pixabay.com/photo/2018/03/30/22/20/easter-3276727_128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4465122"/>
            <a:ext cx="3694608" cy="2129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0.liveinternet.ru/images/attach/c/5/85/835/85835646_2835299_eastereggs_1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8959" y="1734345"/>
            <a:ext cx="3646189" cy="2267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steve-key.ucoz.ru/_ph/1/2/20090415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534" y="4465122"/>
            <a:ext cx="3335040" cy="2129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487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Пасха – Праздник праздников.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Пасхальные подарки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tytmaster.ru/wp-content/uploads/2018/02/Pashalnyie-yaytsa-svoimi-rukami-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402" y="4516224"/>
            <a:ext cx="2998316" cy="2020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avatars.mds.yandex.net/get-pdb/28866/28aa74e3-4902-4ee8-9ab5-a8557587fe5c/s1200?webp=false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708" y="1690690"/>
            <a:ext cx="2493819" cy="4210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avatars.mds.yandex.net/get-pdb/245485/65bbc948-8508-4364-9715-9f4476da48a8/s1200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402" y="1690689"/>
            <a:ext cx="2926398" cy="2489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348" y="2070932"/>
            <a:ext cx="2630016" cy="1972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952" y="4516224"/>
            <a:ext cx="2422808" cy="1817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80008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</TotalTime>
  <Words>161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Monotype Corsiva</vt:lpstr>
      <vt:lpstr>Times New Roman</vt:lpstr>
      <vt:lpstr>Тема Office</vt:lpstr>
      <vt:lpstr>ПАСХА</vt:lpstr>
      <vt:lpstr> Сотворение мира. Изгнание из рая</vt:lpstr>
      <vt:lpstr>Рождество Пресвятой Богородицы. Введение во храм. Благовещение. Рождество Христово.</vt:lpstr>
      <vt:lpstr>Великий пост. Народная мудрость</vt:lpstr>
      <vt:lpstr>Прощеное воскресенье. Великий Пост. Лестница добродетелей.</vt:lpstr>
      <vt:lpstr>Пасха – Праздник праздников. Пасхальный звон</vt:lpstr>
      <vt:lpstr>Пасха – Праздник праздников. Пасхальные угощения: кулич и пасха</vt:lpstr>
      <vt:lpstr>Пасха – Праздник праздников. Пасхальные яйца</vt:lpstr>
      <vt:lpstr>Пасха – Праздник праздников. Пасхальные подарки</vt:lpstr>
      <vt:lpstr>Благодарю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Игорь Чуриков</dc:creator>
  <cp:lastModifiedBy>Игорь Чуриков</cp:lastModifiedBy>
  <cp:revision>56</cp:revision>
  <dcterms:created xsi:type="dcterms:W3CDTF">2019-03-28T01:40:33Z</dcterms:created>
  <dcterms:modified xsi:type="dcterms:W3CDTF">2019-12-15T23:32:21Z</dcterms:modified>
</cp:coreProperties>
</file>