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7" r:id="rId4"/>
    <p:sldId id="260" r:id="rId5"/>
    <p:sldId id="261" r:id="rId6"/>
    <p:sldId id="263" r:id="rId7"/>
    <p:sldId id="265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9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9D6BE-D9FD-408A-A104-7840565A2A66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28BC3-911A-4572-921E-C9FEA4B23264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9D6BE-D9FD-408A-A104-7840565A2A66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28BC3-911A-4572-921E-C9FEA4B232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9D6BE-D9FD-408A-A104-7840565A2A66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28BC3-911A-4572-921E-C9FEA4B232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9D6BE-D9FD-408A-A104-7840565A2A66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28BC3-911A-4572-921E-C9FEA4B2326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9D6BE-D9FD-408A-A104-7840565A2A66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28BC3-911A-4572-921E-C9FEA4B232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9D6BE-D9FD-408A-A104-7840565A2A66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28BC3-911A-4572-921E-C9FEA4B2326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9D6BE-D9FD-408A-A104-7840565A2A66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28BC3-911A-4572-921E-C9FEA4B2326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9D6BE-D9FD-408A-A104-7840565A2A66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28BC3-911A-4572-921E-C9FEA4B232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9D6BE-D9FD-408A-A104-7840565A2A66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28BC3-911A-4572-921E-C9FEA4B232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9D6BE-D9FD-408A-A104-7840565A2A66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28BC3-911A-4572-921E-C9FEA4B232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9D6BE-D9FD-408A-A104-7840565A2A66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28BC3-911A-4572-921E-C9FEA4B23264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BC9D6BE-D9FD-408A-A104-7840565A2A66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1328BC3-911A-4572-921E-C9FEA4B2326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3.png"/><Relationship Id="rId7" Type="http://schemas.microsoft.com/office/2007/relationships/hdphoto" Target="../media/hdphoto2.wdp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microsoft.com/office/2007/relationships/hdphoto" Target="../media/hdphoto3.wdp"/><Relationship Id="rId4" Type="http://schemas.microsoft.com/office/2007/relationships/hdphoto" Target="../media/hdphoto1.wdp"/><Relationship Id="rId9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5.wdp"/><Relationship Id="rId3" Type="http://schemas.microsoft.com/office/2007/relationships/hdphoto" Target="../media/hdphoto4.wdp"/><Relationship Id="rId7" Type="http://schemas.openxmlformats.org/officeDocument/2006/relationships/image" Target="../media/image1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microsoft.com/office/2007/relationships/hdphoto" Target="../media/hdphoto6.wdp"/><Relationship Id="rId7" Type="http://schemas.openxmlformats.org/officeDocument/2006/relationships/image" Target="../media/image19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microsoft.com/office/2007/relationships/hdphoto" Target="../media/hdphoto7.wdp"/><Relationship Id="rId11" Type="http://schemas.openxmlformats.org/officeDocument/2006/relationships/image" Target="../media/image23.jpeg"/><Relationship Id="rId5" Type="http://schemas.openxmlformats.org/officeDocument/2006/relationships/image" Target="../media/image18.png"/><Relationship Id="rId10" Type="http://schemas.openxmlformats.org/officeDocument/2006/relationships/image" Target="../media/image22.jpeg"/><Relationship Id="rId4" Type="http://schemas.openxmlformats.org/officeDocument/2006/relationships/image" Target="../media/image17.png"/><Relationship Id="rId9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47664" y="2882"/>
            <a:ext cx="5904656" cy="160043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АЗБУКА</a:t>
            </a:r>
          </a:p>
          <a:p>
            <a:pPr algn="ctr"/>
            <a:r>
              <a:rPr lang="ru-RU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ЗДОРОВ</a:t>
            </a:r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ЬЯ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5280" y="2005102"/>
            <a:ext cx="5904656" cy="37632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20279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" y="-35298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756" b="94366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54" y="4925710"/>
            <a:ext cx="1008112" cy="119293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4792" y="3933056"/>
            <a:ext cx="1260621" cy="13278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4508" b="99666" l="9672" r="954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3895" y="1700808"/>
            <a:ext cx="790526" cy="86409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1152729"/>
            <a:ext cx="1096157" cy="1096157"/>
          </a:xfrm>
          <a:prstGeom prst="rect">
            <a:avLst/>
          </a:prstGeom>
        </p:spPr>
      </p:pic>
      <p:pic>
        <p:nvPicPr>
          <p:cNvPr id="1026" name="Picture 2" descr="F:\Аттестация 2019\день здоровья ст.гр\режим-дня-в-картинках-для-детей-в-детском-саду-019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429" b="99571" l="286" r="9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2466" y="4160217"/>
            <a:ext cx="2780425" cy="2688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3331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66378" y="207238"/>
            <a:ext cx="4238069" cy="592883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1129" y="173136"/>
            <a:ext cx="4896544" cy="4758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6966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75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1375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223" b="93074" l="5625" r="9512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102" y="0"/>
            <a:ext cx="3851564" cy="285015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3573016"/>
            <a:ext cx="3717032" cy="296330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4797152"/>
            <a:ext cx="3166890" cy="152479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87630" y="1828038"/>
            <a:ext cx="2376264" cy="237626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917" r="9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3318" y="188640"/>
            <a:ext cx="4010682" cy="2827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1226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0"/>
            <a:ext cx="7632848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64386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756" b="94366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5900" y="2798800"/>
            <a:ext cx="884611" cy="104678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83813" y="1923871"/>
            <a:ext cx="1080120" cy="113768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4508" b="99666" l="9672" r="954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3775" y="2816693"/>
            <a:ext cx="634495" cy="69354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8933" y="3416173"/>
            <a:ext cx="887603" cy="88760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098" y="2320715"/>
            <a:ext cx="2352902" cy="237904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6724" y="32970"/>
            <a:ext cx="3334299" cy="20066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2240" y="2174637"/>
            <a:ext cx="2160240" cy="267120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4142" y="4320575"/>
            <a:ext cx="2317183" cy="2513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7812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randomBar dir="vert"/>
      </p:transition>
    </mc:Choice>
    <mc:Fallback xmlns="">
      <p:transition spd="slow">
        <p:randomBar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88640"/>
            <a:ext cx="8280920" cy="64807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38405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9" dur="14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" dur="2850" fill="hold">
                                          <p:stCondLst>
                                            <p:cond delay="28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" dur="2850" fill="hold">
                                          <p:stCondLst>
                                            <p:cond delay="57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850" fill="hold">
                                          <p:stCondLst>
                                            <p:cond delay="85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3" dur="2850" fill="hold">
                                          <p:stCondLst>
                                            <p:cond delay="11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470</TotalTime>
  <Words>2</Words>
  <Application>Microsoft Office PowerPoint</Application>
  <PresentationFormat>Экран (4:3)</PresentationFormat>
  <Paragraphs>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31</cp:revision>
  <cp:lastPrinted>2019-10-17T20:31:16Z</cp:lastPrinted>
  <dcterms:created xsi:type="dcterms:W3CDTF">2015-11-08T16:58:52Z</dcterms:created>
  <dcterms:modified xsi:type="dcterms:W3CDTF">2019-12-16T20:38:11Z</dcterms:modified>
</cp:coreProperties>
</file>