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8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78" autoAdjust="0"/>
    <p:restoredTop sz="94674"/>
  </p:normalViewPr>
  <p:slideViewPr>
    <p:cSldViewPr>
      <p:cViewPr varScale="1">
        <p:scale>
          <a:sx n="124" d="100"/>
          <a:sy n="124" d="100"/>
        </p:scale>
        <p:origin x="1992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188640"/>
            <a:ext cx="5486400" cy="522288"/>
          </a:xfrm>
        </p:spPr>
        <p:txBody>
          <a:bodyPr>
            <a:noAutofit/>
          </a:bodyPr>
          <a:lstStyle/>
          <a:p>
            <a:r>
              <a:rPr lang="en-US" sz="4400" dirty="0"/>
              <a:t>Buenos </a:t>
            </a:r>
            <a:r>
              <a:rPr lang="en-US" sz="4400" dirty="0" err="1"/>
              <a:t>dias</a:t>
            </a:r>
            <a:r>
              <a:rPr lang="ru-RU" sz="4400" dirty="0"/>
              <a:t> </a:t>
            </a:r>
            <a:r>
              <a:rPr lang="ru-RU" sz="4400" dirty="0">
                <a:sym typeface="Wingdings" pitchFamily="2" charset="2"/>
              </a:rPr>
              <a:t></a:t>
            </a:r>
            <a:endParaRPr lang="ru-RU" sz="4400" dirty="0"/>
          </a:p>
        </p:txBody>
      </p:sp>
      <p:pic>
        <p:nvPicPr>
          <p:cNvPr id="1026" name="Picture 2" descr="C:\Users\305\Searches\Desktop\cool\S80322-1533581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3415" b="13415"/>
          <a:stretch>
            <a:fillRect/>
          </a:stretch>
        </p:blipFill>
        <p:spPr bwMode="auto">
          <a:xfrm>
            <a:off x="899592" y="1605417"/>
            <a:ext cx="7272808" cy="5252583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35696" y="548680"/>
            <a:ext cx="5486400" cy="530352"/>
          </a:xfrm>
        </p:spPr>
        <p:txBody>
          <a:bodyPr>
            <a:noAutofit/>
          </a:bodyPr>
          <a:lstStyle/>
          <a:p>
            <a:r>
              <a:rPr lang="ru-RU" sz="2000" dirty="0"/>
              <a:t>В России живут Змеи Горынычи,  у других- Русалочка … У кого-то китайские драконы… А у испанцев что?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68144" y="5903893"/>
            <a:ext cx="39066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Хм….Давайте подумаем…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988840"/>
            <a:ext cx="8712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Многие люди любят котиков.</a:t>
            </a:r>
          </a:p>
          <a:p>
            <a: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И многие мурлыки</a:t>
            </a:r>
          </a:p>
          <a:p>
            <a: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уже завоевали сердца тысячи зрителей. </a:t>
            </a:r>
          </a:p>
          <a:p>
            <a: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Так вот, </a:t>
            </a:r>
          </a:p>
          <a:p>
            <a: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Испанию это тоже не обошло…</a:t>
            </a:r>
          </a:p>
          <a:p>
            <a: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Крепитесь. С: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305\Searches\Desktop\cool\20180422020337-hq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9528" y="1114245"/>
            <a:ext cx="6534472" cy="574375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-105464" y="38904"/>
            <a:ext cx="69921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Самый обаятельный рыжий кот по имени…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15816" y="620688"/>
            <a:ext cx="36824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ISIDORO!!!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700808"/>
            <a:ext cx="396134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Isidoro</a:t>
            </a:r>
            <a:r>
              <a:rPr lang="en-US" dirty="0"/>
              <a:t> o </a:t>
            </a:r>
            <a:r>
              <a:rPr lang="en-US" dirty="0" err="1"/>
              <a:t>Picaro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una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err="1"/>
              <a:t>historia</a:t>
            </a:r>
            <a:r>
              <a:rPr lang="en-US" dirty="0"/>
              <a:t> </a:t>
            </a:r>
            <a:r>
              <a:rPr lang="en-US" dirty="0" err="1"/>
              <a:t>creada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George</a:t>
            </a:r>
          </a:p>
          <a:p>
            <a:r>
              <a:rPr lang="en-US" dirty="0" err="1"/>
              <a:t>Gately</a:t>
            </a:r>
            <a:r>
              <a:rPr lang="en-US" dirty="0"/>
              <a:t> en 1973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 </a:t>
            </a:r>
            <a:r>
              <a:rPr lang="en-US" dirty="0" err="1"/>
              <a:t>como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err="1"/>
              <a:t>protagonistas</a:t>
            </a:r>
            <a:r>
              <a:rPr lang="en-US" dirty="0"/>
              <a:t> al </a:t>
            </a:r>
            <a:r>
              <a:rPr lang="en-US" dirty="0" err="1"/>
              <a:t>gato</a:t>
            </a:r>
            <a:r>
              <a:rPr lang="en-US" dirty="0"/>
              <a:t> </a:t>
            </a:r>
            <a:r>
              <a:rPr lang="en-US" dirty="0" err="1"/>
              <a:t>Isidoro</a:t>
            </a:r>
            <a:r>
              <a:rPr lang="en-US" dirty="0"/>
              <a:t>/</a:t>
            </a:r>
          </a:p>
          <a:p>
            <a:r>
              <a:rPr lang="en-US" dirty="0" err="1"/>
              <a:t>Isidoro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 </a:t>
            </a:r>
            <a:r>
              <a:rPr lang="en-US" dirty="0" err="1"/>
              <a:t>algunas</a:t>
            </a:r>
            <a:r>
              <a:rPr lang="en-US" dirty="0"/>
              <a:t> </a:t>
            </a:r>
            <a:r>
              <a:rPr lang="en-US" dirty="0" err="1"/>
              <a:t>semejanzas</a:t>
            </a:r>
            <a:r>
              <a:rPr lang="en-US" dirty="0"/>
              <a:t> con</a:t>
            </a:r>
          </a:p>
          <a:p>
            <a:r>
              <a:rPr lang="en-US" dirty="0"/>
              <a:t>Popular </a:t>
            </a:r>
            <a:r>
              <a:rPr lang="en-US" dirty="0" err="1"/>
              <a:t>historieta</a:t>
            </a:r>
            <a:r>
              <a:rPr lang="en-US" dirty="0"/>
              <a:t> DARFIELD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941168"/>
            <a:ext cx="598888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Выпущен:1973г</a:t>
            </a:r>
          </a:p>
          <a:p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Это комикс</a:t>
            </a:r>
          </a:p>
          <a:p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После многочисленные мультфильмы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305\Searches\Desktop\cool\EL+GATO+ISIDO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245113" cy="58866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877272"/>
            <a:ext cx="9118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/>
              <a:t>Исидоро</a:t>
            </a:r>
            <a:r>
              <a:rPr lang="ru-RU" sz="3600" dirty="0"/>
              <a:t> идет на пляски со своей подружкой: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305\Searches\Desktop\cool\20180422014229-hqdefault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316416" cy="623731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5085184"/>
            <a:ext cx="678826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Мультик с добрым </a:t>
            </a:r>
            <a:r>
              <a:rPr lang="ru-RU" sz="32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Исидоро</a:t>
            </a:r>
            <a:endParaRPr lang="ru-RU" sz="32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32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Действительно напоминает </a:t>
            </a:r>
            <a:r>
              <a:rPr lang="ru-RU" sz="32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Гарфилда</a:t>
            </a:r>
            <a:endParaRPr lang="ru-RU" sz="32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32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(а собака Пса из «Тома и Джерри»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305\Searches\Desktop\cool\S80322-153436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3958"/>
            <a:ext cx="5229200" cy="523404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260648"/>
            <a:ext cx="57179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Начнем  с восьмидесятых…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47664" y="836712"/>
            <a:ext cx="4824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Испанские дети были такие же как и мы.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92080" y="2132856"/>
            <a:ext cx="3642279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А значит, Интернета </a:t>
            </a:r>
          </a:p>
          <a:p>
            <a:r>
              <a:rPr lang="ru-RU" dirty="0"/>
              <a:t>у них  не было, а по телевизору </a:t>
            </a:r>
          </a:p>
          <a:p>
            <a:r>
              <a:rPr lang="ru-RU" dirty="0"/>
              <a:t>Много программ не показывали,</a:t>
            </a:r>
          </a:p>
          <a:p>
            <a:r>
              <a:rPr lang="ru-RU" dirty="0"/>
              <a:t>То есть, у мониторов делать особо </a:t>
            </a:r>
          </a:p>
          <a:p>
            <a:r>
              <a:rPr lang="ru-RU" dirty="0"/>
              <a:t>нечего.</a:t>
            </a:r>
          </a:p>
          <a:p>
            <a:r>
              <a:rPr lang="ru-RU" dirty="0"/>
              <a:t>Значит, оставались только</a:t>
            </a:r>
          </a:p>
          <a:p>
            <a:r>
              <a:rPr lang="ru-RU" dirty="0"/>
              <a:t>книжки.</a:t>
            </a:r>
          </a:p>
          <a:p>
            <a:r>
              <a:rPr lang="ru-RU" dirty="0"/>
              <a:t>А книжки многие мальчишки</a:t>
            </a:r>
          </a:p>
          <a:p>
            <a:r>
              <a:rPr lang="ru-RU" dirty="0"/>
              <a:t>(как и мы) читать не любили.</a:t>
            </a:r>
          </a:p>
          <a:p>
            <a:r>
              <a:rPr lang="ru-RU" dirty="0"/>
              <a:t>Следственно…Популярными были</a:t>
            </a:r>
          </a:p>
          <a:p>
            <a:r>
              <a:rPr lang="ru-RU" dirty="0"/>
              <a:t>картинки.</a:t>
            </a:r>
          </a:p>
          <a:p>
            <a:r>
              <a:rPr lang="ru-RU" dirty="0"/>
              <a:t>Да!</a:t>
            </a:r>
          </a:p>
          <a:p>
            <a:r>
              <a:rPr lang="ru-RU" dirty="0"/>
              <a:t>КОМИКСЫ!</a:t>
            </a:r>
          </a:p>
          <a:p>
            <a:r>
              <a:rPr lang="ru-RU" dirty="0"/>
              <a:t>Верно мыслишь, голубок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305\Searches\Desktop\cool\о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88640"/>
            <a:ext cx="4623643" cy="462364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0" y="2996952"/>
            <a:ext cx="78291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>
                <a:solidFill>
                  <a:schemeClr val="bg1"/>
                </a:solidFill>
              </a:rPr>
              <a:t>Испанские мальчишки,</a:t>
            </a:r>
          </a:p>
          <a:p>
            <a:pPr algn="just"/>
            <a:r>
              <a:rPr lang="ru-RU" sz="3200" dirty="0">
                <a:solidFill>
                  <a:schemeClr val="bg1"/>
                </a:solidFill>
              </a:rPr>
              <a:t>и девчонки были шалунами</a:t>
            </a:r>
          </a:p>
          <a:p>
            <a:pPr algn="just"/>
            <a:r>
              <a:rPr lang="ru-RU" sz="3200" dirty="0">
                <a:solidFill>
                  <a:schemeClr val="bg1"/>
                </a:solidFill>
              </a:rPr>
              <a:t>(как и мы)</a:t>
            </a:r>
          </a:p>
          <a:p>
            <a:pPr algn="just"/>
            <a:r>
              <a:rPr lang="ru-RU" sz="3200" dirty="0">
                <a:solidFill>
                  <a:schemeClr val="bg1"/>
                </a:solidFill>
              </a:rPr>
              <a:t>Поэтому они читали комиксы про таких же  веселых и </a:t>
            </a:r>
          </a:p>
          <a:p>
            <a:pPr algn="just"/>
            <a:r>
              <a:rPr lang="ru-RU" sz="3200" dirty="0">
                <a:solidFill>
                  <a:schemeClr val="bg1"/>
                </a:solidFill>
              </a:rPr>
              <a:t>озорных ребят.</a:t>
            </a:r>
          </a:p>
          <a:p>
            <a:pPr algn="just"/>
            <a:r>
              <a:rPr lang="ru-RU" sz="3200" dirty="0">
                <a:solidFill>
                  <a:schemeClr val="bg1"/>
                </a:solidFill>
              </a:rPr>
              <a:t>Вот одни из них: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6056" y="332656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Смешной комикс приключение двух</a:t>
            </a:r>
          </a:p>
          <a:p>
            <a:r>
              <a:rPr lang="ru-RU" dirty="0"/>
              <a:t> близнецов. Их отец-профессор нумизматики,</a:t>
            </a:r>
          </a:p>
          <a:p>
            <a:r>
              <a:rPr lang="ru-RU" dirty="0"/>
              <a:t> филателии и разведения голубей. В воспитательных</a:t>
            </a:r>
          </a:p>
          <a:p>
            <a:r>
              <a:rPr lang="ru-RU" dirty="0"/>
              <a:t> целях, вместо того, чтобы купить им велосипед, он</a:t>
            </a:r>
          </a:p>
          <a:p>
            <a:r>
              <a:rPr lang="ru-RU" dirty="0"/>
              <a:t> выдает квитанции на приобретение деталей, из которых</a:t>
            </a:r>
          </a:p>
          <a:p>
            <a:r>
              <a:rPr lang="ru-RU" dirty="0"/>
              <a:t> они его должны собрать. Их  школьного учителя зовут </a:t>
            </a:r>
            <a:r>
              <a:rPr lang="en-US" dirty="0"/>
              <a:t>Don</a:t>
            </a:r>
          </a:p>
          <a:p>
            <a:r>
              <a:rPr lang="en-US" dirty="0"/>
              <a:t> </a:t>
            </a:r>
            <a:r>
              <a:rPr lang="en-US" dirty="0" err="1"/>
              <a:t>Minervo</a:t>
            </a:r>
            <a:r>
              <a:rPr lang="ru-RU" dirty="0"/>
              <a:t>. Он всегда наказывает </a:t>
            </a:r>
            <a:r>
              <a:rPr lang="ru-RU" dirty="0" err="1"/>
              <a:t>Зипи</a:t>
            </a:r>
            <a:r>
              <a:rPr lang="ru-RU" dirty="0"/>
              <a:t> и </a:t>
            </a:r>
            <a:r>
              <a:rPr lang="ru-RU" dirty="0" err="1"/>
              <a:t>Запе</a:t>
            </a:r>
            <a:r>
              <a:rPr lang="ru-RU" dirty="0"/>
              <a:t>, заставляя </a:t>
            </a:r>
          </a:p>
          <a:p>
            <a:r>
              <a:rPr lang="ru-RU" dirty="0"/>
              <a:t>Держать книги на вытянутых руках. Это наказание, которое </a:t>
            </a:r>
          </a:p>
          <a:p>
            <a:r>
              <a:rPr lang="ru-RU" dirty="0"/>
              <a:t> использовалось более 50 лет назад.</a:t>
            </a:r>
          </a:p>
        </p:txBody>
      </p:sp>
      <p:pic>
        <p:nvPicPr>
          <p:cNvPr id="5122" name="Picture 2" descr="C:\Users\305\Searches\Desktop\cool\1612440665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436096" y="5229200"/>
            <a:ext cx="30757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Помимо этого есть</a:t>
            </a:r>
          </a:p>
          <a:p>
            <a:r>
              <a:rPr lang="ru-RU" dirty="0"/>
              <a:t> полнометражный фильм,</a:t>
            </a:r>
          </a:p>
          <a:p>
            <a:r>
              <a:rPr lang="ru-RU" dirty="0"/>
              <a:t>Основанный на этом комиксе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305\Searches\Desktop\cool\comic-zipi-y-zape-pdf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7560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860032" y="0"/>
            <a:ext cx="4283968" cy="31393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/>
              <a:t>Zipi</a:t>
            </a:r>
            <a:r>
              <a:rPr lang="en-US" dirty="0"/>
              <a:t> y </a:t>
            </a:r>
            <a:r>
              <a:rPr lang="en-US" dirty="0" err="1"/>
              <a:t>Zape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historieta</a:t>
            </a:r>
            <a:endParaRPr lang="en-US" dirty="0"/>
          </a:p>
          <a:p>
            <a:r>
              <a:rPr lang="en-US" dirty="0" err="1"/>
              <a:t>humoristica</a:t>
            </a:r>
            <a:r>
              <a:rPr lang="en-US" dirty="0"/>
              <a:t> </a:t>
            </a:r>
            <a:r>
              <a:rPr lang="en-US" dirty="0" err="1"/>
              <a:t>creada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el </a:t>
            </a:r>
            <a:r>
              <a:rPr lang="en-US" dirty="0" err="1"/>
              <a:t>autor</a:t>
            </a:r>
            <a:r>
              <a:rPr lang="en-US" dirty="0"/>
              <a:t> </a:t>
            </a:r>
          </a:p>
          <a:p>
            <a:r>
              <a:rPr lang="en-US" dirty="0" err="1"/>
              <a:t>espanol</a:t>
            </a:r>
            <a:r>
              <a:rPr lang="en-US" dirty="0"/>
              <a:t> Jose Escobar a </a:t>
            </a:r>
            <a:r>
              <a:rPr lang="en-US" dirty="0" err="1"/>
              <a:t>partir</a:t>
            </a:r>
            <a:r>
              <a:rPr lang="en-US" dirty="0"/>
              <a:t> de</a:t>
            </a:r>
          </a:p>
          <a:p>
            <a:r>
              <a:rPr lang="en-US" dirty="0"/>
              <a:t>1948 la </a:t>
            </a:r>
            <a:r>
              <a:rPr lang="en-US" dirty="0" err="1"/>
              <a:t>mas</a:t>
            </a:r>
            <a:r>
              <a:rPr lang="en-US" dirty="0"/>
              <a:t> popular de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suyas</a:t>
            </a:r>
            <a:endParaRPr lang="ru-RU" dirty="0"/>
          </a:p>
          <a:p>
            <a:r>
              <a:rPr lang="ru-RU" dirty="0"/>
              <a:t> у </a:t>
            </a:r>
            <a:r>
              <a:rPr lang="en-US" dirty="0" err="1"/>
              <a:t>una</a:t>
            </a:r>
            <a:r>
              <a:rPr lang="en-US" dirty="0"/>
              <a:t> de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maas</a:t>
            </a:r>
            <a:r>
              <a:rPr lang="en-US" dirty="0"/>
              <a:t> </a:t>
            </a:r>
            <a:r>
              <a:rPr lang="en-US" dirty="0" err="1"/>
              <a:t>populares</a:t>
            </a:r>
            <a:r>
              <a:rPr lang="en-US" dirty="0"/>
              <a:t> del</a:t>
            </a:r>
          </a:p>
          <a:p>
            <a:r>
              <a:rPr lang="en-US" dirty="0"/>
              <a:t> </a:t>
            </a:r>
            <a:r>
              <a:rPr lang="en-US" dirty="0" err="1"/>
              <a:t>medio</a:t>
            </a:r>
            <a:r>
              <a:rPr lang="en-US" dirty="0"/>
              <a:t> en </a:t>
            </a:r>
            <a:r>
              <a:rPr lang="en-US" dirty="0" err="1"/>
              <a:t>Espana</a:t>
            </a:r>
            <a:r>
              <a:rPr lang="en-US" dirty="0"/>
              <a:t> solo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detras</a:t>
            </a:r>
            <a:endParaRPr lang="en-US" dirty="0"/>
          </a:p>
          <a:p>
            <a:r>
              <a:rPr lang="en-US" dirty="0"/>
              <a:t> de </a:t>
            </a:r>
            <a:r>
              <a:rPr lang="en-US" dirty="0" err="1"/>
              <a:t>Mortadelo</a:t>
            </a:r>
            <a:r>
              <a:rPr lang="en-US" dirty="0"/>
              <a:t> y </a:t>
            </a:r>
            <a:r>
              <a:rPr lang="en-US" dirty="0" err="1"/>
              <a:t>Filemon</a:t>
            </a:r>
            <a:endParaRPr lang="en-US" dirty="0"/>
          </a:p>
          <a:p>
            <a:r>
              <a:rPr lang="en-US" dirty="0" err="1"/>
              <a:t>Zipi</a:t>
            </a:r>
            <a:r>
              <a:rPr lang="en-US" dirty="0"/>
              <a:t> y </a:t>
            </a:r>
            <a:r>
              <a:rPr lang="en-US" dirty="0" err="1"/>
              <a:t>Zape</a:t>
            </a:r>
            <a:r>
              <a:rPr lang="en-US" dirty="0"/>
              <a:t> se </a:t>
            </a:r>
            <a:r>
              <a:rPr lang="en-US" dirty="0" err="1"/>
              <a:t>enmarca</a:t>
            </a:r>
            <a:r>
              <a:rPr lang="en-US" dirty="0"/>
              <a:t> en la </a:t>
            </a:r>
          </a:p>
          <a:p>
            <a:r>
              <a:rPr lang="en-US" dirty="0"/>
              <a:t> </a:t>
            </a:r>
            <a:r>
              <a:rPr lang="en-US" dirty="0" err="1"/>
              <a:t>tradicion</a:t>
            </a:r>
            <a:r>
              <a:rPr lang="en-US" dirty="0"/>
              <a:t> de </a:t>
            </a:r>
            <a:r>
              <a:rPr lang="en-US" dirty="0" err="1"/>
              <a:t>ninos</a:t>
            </a:r>
            <a:r>
              <a:rPr lang="en-US" dirty="0"/>
              <a:t> </a:t>
            </a:r>
            <a:r>
              <a:rPr lang="en-US" dirty="0" err="1"/>
              <a:t>revoltosos</a:t>
            </a:r>
            <a:r>
              <a:rPr lang="en-US" dirty="0"/>
              <a:t> del</a:t>
            </a:r>
          </a:p>
          <a:p>
            <a:r>
              <a:rPr lang="en-US" dirty="0"/>
              <a:t> comic </a:t>
            </a:r>
            <a:r>
              <a:rPr lang="en-US" dirty="0" err="1"/>
              <a:t>que</a:t>
            </a:r>
            <a:r>
              <a:rPr lang="en-US" dirty="0"/>
              <a:t> parte de Max y Moritz</a:t>
            </a:r>
          </a:p>
          <a:p>
            <a:r>
              <a:rPr lang="en-US" dirty="0"/>
              <a:t>(1865)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305\Searches\Desktop\cool\12153750220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07606" y="0"/>
            <a:ext cx="5036394" cy="691460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1628800"/>
            <a:ext cx="428014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Еще одна обложка</a:t>
            </a:r>
          </a:p>
          <a:p>
            <a:r>
              <a:rPr lang="ru-RU" sz="3200" dirty="0"/>
              <a:t> очередного</a:t>
            </a:r>
          </a:p>
          <a:p>
            <a:r>
              <a:rPr lang="ru-RU" sz="3200" dirty="0"/>
              <a:t> журнала.</a:t>
            </a:r>
          </a:p>
          <a:p>
            <a:r>
              <a:rPr lang="ru-RU" sz="3200" dirty="0"/>
              <a:t> Я думаю, дети любили</a:t>
            </a:r>
          </a:p>
          <a:p>
            <a:r>
              <a:rPr lang="ru-RU" sz="3200" dirty="0"/>
              <a:t> обмениваться </a:t>
            </a:r>
          </a:p>
          <a:p>
            <a:r>
              <a:rPr lang="ru-RU" sz="3200" dirty="0"/>
              <a:t>новинками </a:t>
            </a:r>
            <a:r>
              <a:rPr lang="ru-RU" sz="3200" dirty="0">
                <a:sym typeface="Wingdings" pitchFamily="2" charset="2"/>
              </a:rPr>
              <a:t></a:t>
            </a:r>
            <a:endParaRPr lang="ru-RU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305\Searches\Desktop\cool\zipi-y-zape-por-josep-escobar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3715" y="-82152"/>
            <a:ext cx="4730285" cy="694015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556792"/>
            <a:ext cx="311142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/>
              <a:t>Так выглядит</a:t>
            </a:r>
          </a:p>
          <a:p>
            <a:r>
              <a:rPr lang="ru-RU" sz="4000" dirty="0"/>
              <a:t> сам журнал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188640"/>
            <a:ext cx="3008313" cy="1162050"/>
          </a:xfrm>
        </p:spPr>
        <p:txBody>
          <a:bodyPr>
            <a:noAutofit/>
          </a:bodyPr>
          <a:lstStyle/>
          <a:p>
            <a:r>
              <a:rPr lang="en-US" sz="3600" b="1" dirty="0" err="1">
                <a:solidFill>
                  <a:schemeClr val="bg1"/>
                </a:solidFill>
              </a:rPr>
              <a:t>Mortadelo</a:t>
            </a:r>
            <a:r>
              <a:rPr lang="en-US" sz="3600" b="1" dirty="0">
                <a:solidFill>
                  <a:schemeClr val="bg1"/>
                </a:solidFill>
              </a:rPr>
              <a:t> y </a:t>
            </a:r>
            <a:r>
              <a:rPr lang="en-US" sz="3600" b="1" dirty="0" err="1">
                <a:solidFill>
                  <a:schemeClr val="bg1"/>
                </a:solidFill>
              </a:rPr>
              <a:t>Filemon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0"/>
            <a:ext cx="3008313" cy="4602163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Два главных героя секретные –агенты  организации по имени «</a:t>
            </a:r>
            <a:r>
              <a:rPr lang="en-US" sz="1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T</a:t>
            </a: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  <a:r>
              <a:rPr lang="en-US" sz="1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I</a:t>
            </a: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.А.»(пародия на ЦРУ) с расшифровкой, как «специалисты по расследованию на земле и на суше»</a:t>
            </a:r>
          </a:p>
          <a:p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Оба агента довольно неуклюжи. </a:t>
            </a:r>
            <a:r>
              <a:rPr lang="ru-RU" sz="16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Мортадело-эксперт</a:t>
            </a: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по маскировке, он может замаскироваться подо что угодно. </a:t>
            </a:r>
            <a:r>
              <a:rPr lang="ru-RU" sz="16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Филемон-шеф</a:t>
            </a: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Мортадело</a:t>
            </a: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и они расследуют все типы преступлений. Комикс впервые вышел в 1958г. Создателя звали </a:t>
            </a:r>
            <a:r>
              <a:rPr lang="en-US" sz="16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Ibalez</a:t>
            </a: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. Интересно, но он до сих пор рисует истории об этих двух персонажах.</a:t>
            </a:r>
          </a:p>
          <a:p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Сейчас по ним сняли полнометражный фильм и массу мультфильмов.</a:t>
            </a:r>
          </a:p>
          <a:p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У </a:t>
            </a:r>
            <a:r>
              <a:rPr lang="ru-RU" sz="16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Мортадело</a:t>
            </a: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была густая шевелюра, но доктор </a:t>
            </a:r>
            <a:r>
              <a:rPr lang="ru-RU" sz="16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Бактерио</a:t>
            </a: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предложил ему жидкость для волос. теперь он зол на доктора </a:t>
            </a:r>
            <a:r>
              <a:rPr lang="ru-RU" sz="16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Бактерио</a:t>
            </a: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и ходит с лысиной.</a:t>
            </a:r>
          </a:p>
        </p:txBody>
      </p:sp>
      <p:pic>
        <p:nvPicPr>
          <p:cNvPr id="10242" name="Picture 2" descr="C:\Users\305\Searches\Desktop\cool\images-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653" y="1340768"/>
            <a:ext cx="5181347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305\Searches\Desktop\cool\Anais-watterson-the-amazing-world-of-gumball-32432249-700-3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052736"/>
            <a:ext cx="6897782" cy="390217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43808" y="5229200"/>
            <a:ext cx="33420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КОНЕЦ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150</TotalTime>
  <Words>535</Words>
  <Application>Microsoft Macintosh PowerPoint</Application>
  <PresentationFormat>Экран (4:3)</PresentationFormat>
  <Paragraphs>83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Buenos dias 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Mortadelo y Filemon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Buenos dias </dc:title>
  <dc:creator>305</dc:creator>
  <cp:lastModifiedBy>Microsoft Office User</cp:lastModifiedBy>
  <cp:revision>17</cp:revision>
  <dcterms:created xsi:type="dcterms:W3CDTF">2018-04-23T19:56:48Z</dcterms:created>
  <dcterms:modified xsi:type="dcterms:W3CDTF">2019-12-16T17:57:07Z</dcterms:modified>
</cp:coreProperties>
</file>