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7" r:id="rId2"/>
    <p:sldId id="263" r:id="rId3"/>
    <p:sldId id="257" r:id="rId4"/>
    <p:sldId id="262" r:id="rId5"/>
    <p:sldId id="259" r:id="rId6"/>
    <p:sldId id="266" r:id="rId7"/>
    <p:sldId id="267" r:id="rId8"/>
    <p:sldId id="269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64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198EC27-2BB1-495B-A9AA-3BAD34D50BEA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40D824E-7B9E-4AB1-B21A-14209943F3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Pedro y </a:t>
            </a:r>
            <a:r>
              <a:rPr lang="en-US" sz="6000" dirty="0" err="1"/>
              <a:t>sus</a:t>
            </a:r>
            <a:r>
              <a:rPr lang="en-US" sz="6000" dirty="0"/>
              <a:t> amigos</a:t>
            </a:r>
            <a:endParaRPr lang="ru-RU" sz="6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84527"/>
            <a:ext cx="6084677" cy="405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6415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la </a:t>
            </a:r>
            <a:r>
              <a:rPr lang="en-US" b="1" dirty="0" err="1">
                <a:solidFill>
                  <a:srgbClr val="FF0000"/>
                </a:solidFill>
              </a:rPr>
              <a:t>P</a:t>
            </a:r>
            <a:r>
              <a:rPr lang="en-US" dirty="0" err="1"/>
              <a:t>ata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P</a:t>
            </a:r>
            <a:r>
              <a:rPr lang="en-US" dirty="0"/>
              <a:t>aula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5737373" cy="3824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222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el </a:t>
            </a:r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n-US" dirty="0"/>
              <a:t>urro</a:t>
            </a:r>
            <a:r>
              <a:rPr lang="ru-RU" dirty="0"/>
              <a:t> </a:t>
            </a:r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n-US" dirty="0"/>
              <a:t>enito </a:t>
            </a:r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5365063" cy="402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554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la </a:t>
            </a:r>
            <a:r>
              <a:rPr lang="en-US" b="1" dirty="0" err="1">
                <a:solidFill>
                  <a:srgbClr val="FF0000"/>
                </a:solidFill>
              </a:rPr>
              <a:t>V</a:t>
            </a:r>
            <a:r>
              <a:rPr lang="en-US" dirty="0" err="1"/>
              <a:t>aca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V</a:t>
            </a:r>
            <a:r>
              <a:rPr lang="en-US" dirty="0"/>
              <a:t>aleria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328592" cy="3996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691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erda 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onchita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780" y="1988841"/>
            <a:ext cx="5974557" cy="373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382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 </a:t>
            </a:r>
            <a:r>
              <a:rPr lang="en-US" b="1" dirty="0" err="1">
                <a:solidFill>
                  <a:srgbClr val="FF0000"/>
                </a:solidFill>
              </a:rPr>
              <a:t>A</a:t>
            </a:r>
            <a:r>
              <a:rPr lang="en-US" dirty="0" err="1"/>
              <a:t>rdilla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dirty="0"/>
              <a:t>nita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400600" cy="404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861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dirty="0"/>
              <a:t>ono 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dirty="0"/>
              <a:t>auricio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6089770" cy="3806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022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БурлаковаНА\Downloads\maxresdefault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606" y="892975"/>
            <a:ext cx="230425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БурлаковаНА\Downloads\ca4e7b0ed5a2088b3ad6ff743189fed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0737" y="908719"/>
            <a:ext cx="2252782" cy="126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БурлаковаНА\Downloads\Без названия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512895"/>
            <a:ext cx="3061162" cy="172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2574" y="883604"/>
            <a:ext cx="2302786" cy="1295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3109967" cy="1749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1232" y="4437112"/>
            <a:ext cx="3284028" cy="1692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360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175035"/>
            <a:ext cx="6607197" cy="275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173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БурлаковаНА\Downloads\Letra-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620688"/>
            <a:ext cx="4680520" cy="54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917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632848" cy="2232248"/>
          </a:xfrm>
        </p:spPr>
        <p:txBody>
          <a:bodyPr>
            <a:normAutofit fontScale="90000"/>
          </a:bodyPr>
          <a:lstStyle/>
          <a:p>
            <a:pPr algn="l"/>
            <a:br>
              <a:rPr lang="en-US" dirty="0"/>
            </a:b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un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erro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.</a:t>
            </a:r>
            <a:b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Se llama </a:t>
            </a:r>
            <a:r>
              <a:rPr lang="en-US" sz="3600" b="1" dirty="0">
                <a:solidFill>
                  <a:srgbClr val="FF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edro.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equeño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.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de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elo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marr</a:t>
            </a:r>
            <a:r>
              <a:rPr lang="el-GR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ό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n.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Sus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atas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son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cortas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.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muy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listo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y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hermoso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.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de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ura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raza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. </a:t>
            </a:r>
            <a:br>
              <a:rPr lang="en-US" dirty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95736" y="2924944"/>
            <a:ext cx="4536504" cy="3226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3683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17582"/>
            <a:ext cx="7128791" cy="5275714"/>
          </a:xfrm>
        </p:spPr>
        <p:txBody>
          <a:bodyPr anchor="t">
            <a:normAutofit fontScale="90000"/>
          </a:bodyPr>
          <a:lstStyle/>
          <a:p>
            <a:pPr algn="l"/>
            <a:br>
              <a:rPr lang="en-US" sz="3600" b="1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en-US" sz="40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40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refiere</a:t>
            </a:r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comer carne, </a:t>
            </a:r>
            <a:r>
              <a:rPr lang="en-US" sz="40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40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ero</a:t>
            </a:r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a </a:t>
            </a:r>
            <a:r>
              <a:rPr lang="en-US" sz="40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veces</a:t>
            </a:r>
            <a:b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b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en-US" sz="40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40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uede</a:t>
            </a:r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comer </a:t>
            </a:r>
            <a:r>
              <a:rPr lang="en-US" sz="40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40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atata</a:t>
            </a:r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                 ,</a:t>
            </a:r>
            <a:b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b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b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en-US" sz="40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40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epino</a:t>
            </a:r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                   y </a:t>
            </a:r>
            <a:r>
              <a:rPr lang="en-US" sz="4000" b="1" dirty="0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an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               </a:t>
            </a:r>
            <a: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.</a:t>
            </a:r>
            <a:b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br>
              <a:rPr lang="en-US" sz="40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</a:br>
            <a:endParaRPr lang="ru-RU" sz="4000" dirty="0">
              <a:solidFill>
                <a:schemeClr val="tx2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5122" name="Picture 2" descr="C:\Users\БурлаковаНА\Downloads\53c6090c6e1a81d68072ad6db1a358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1800288" cy="144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471592"/>
            <a:ext cx="172819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626321"/>
            <a:ext cx="2016224" cy="141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230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17582"/>
            <a:ext cx="6912768" cy="2395394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Tiene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un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arque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referido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,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donde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le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gusta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asear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cada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día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.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Allí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juega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con la </a:t>
            </a:r>
            <a:r>
              <a:rPr lang="en-US" sz="3600" b="1" dirty="0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elota,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escucha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el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cantío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de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los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ájaros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y 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disfruta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 de las vistas </a:t>
            </a:r>
            <a:r>
              <a:rPr lang="en-US" sz="3600" b="1" dirty="0" err="1">
                <a:solidFill>
                  <a:srgbClr val="FF0000"/>
                </a:solidFill>
                <a:latin typeface="Book Antiqua" panose="02040602050305030304" pitchFamily="18" charset="0"/>
              </a:rPr>
              <a:t>p</a:t>
            </a:r>
            <a:r>
              <a:rPr lang="en-US" sz="3600" dirty="0" err="1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intorescas</a:t>
            </a:r>
            <a:r>
              <a:rPr lang="en-US" sz="3600" dirty="0">
                <a:solidFill>
                  <a:schemeClr val="tx2">
                    <a:lumMod val="50000"/>
                  </a:schemeClr>
                </a:solidFill>
                <a:latin typeface="Book Antiqua" panose="02040602050305030304" pitchFamily="18" charset="0"/>
              </a:rPr>
              <a:t>.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39952" y="2852936"/>
            <a:ext cx="3456384" cy="333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4034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800636" cy="2232248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Pedro </a:t>
            </a:r>
            <a:r>
              <a:rPr lang="en-US" dirty="0" err="1"/>
              <a:t>es</a:t>
            </a:r>
            <a:r>
              <a:rPr lang="en-US" dirty="0"/>
              <a:t> un </a:t>
            </a:r>
            <a:r>
              <a:rPr lang="en-US" dirty="0" err="1"/>
              <a:t>perro</a:t>
            </a:r>
            <a:r>
              <a:rPr lang="en-US" dirty="0"/>
              <a:t> noble, </a:t>
            </a:r>
            <a:r>
              <a:rPr lang="en-US" dirty="0" err="1"/>
              <a:t>ágil</a:t>
            </a:r>
            <a:r>
              <a:rPr lang="en-US" dirty="0"/>
              <a:t> y </a:t>
            </a:r>
            <a:r>
              <a:rPr lang="en-US" dirty="0" err="1"/>
              <a:t>juguet</a:t>
            </a:r>
            <a:r>
              <a:rPr lang="el-GR" dirty="0"/>
              <a:t>ό</a:t>
            </a:r>
            <a:r>
              <a:rPr lang="en-US" dirty="0"/>
              <a:t>n,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eso</a:t>
            </a:r>
            <a:r>
              <a:rPr lang="en-US" dirty="0"/>
              <a:t> </a:t>
            </a:r>
            <a:r>
              <a:rPr lang="en-US" dirty="0" err="1"/>
              <a:t>tiene</a:t>
            </a:r>
            <a:r>
              <a:rPr lang="en-US" dirty="0"/>
              <a:t> </a:t>
            </a:r>
            <a:r>
              <a:rPr lang="en-US" dirty="0" err="1"/>
              <a:t>muchos</a:t>
            </a:r>
            <a:r>
              <a:rPr lang="en-US" dirty="0"/>
              <a:t> amigos. 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924944"/>
            <a:ext cx="3222832" cy="2869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893209"/>
            <a:ext cx="2520279" cy="2864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9597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ejemplo</a:t>
            </a:r>
            <a:r>
              <a:rPr lang="en-US" dirty="0"/>
              <a:t>, la </a:t>
            </a:r>
            <a:r>
              <a:rPr lang="en-US" b="1" dirty="0" err="1">
                <a:solidFill>
                  <a:srgbClr val="FF0000"/>
                </a:solidFill>
              </a:rPr>
              <a:t>G</a:t>
            </a:r>
            <a:r>
              <a:rPr lang="en-US" dirty="0" err="1"/>
              <a:t>ata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G</a:t>
            </a:r>
            <a:r>
              <a:rPr lang="en-US" dirty="0"/>
              <a:t>alena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5738049" cy="3824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819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el </a:t>
            </a:r>
            <a:r>
              <a:rPr lang="en-US" b="1" dirty="0">
                <a:solidFill>
                  <a:srgbClr val="FF0000"/>
                </a:solidFill>
              </a:rPr>
              <a:t>R</a:t>
            </a:r>
            <a:r>
              <a:rPr lang="en-US" dirty="0"/>
              <a:t>at</a:t>
            </a:r>
            <a:r>
              <a:rPr lang="el-GR" dirty="0"/>
              <a:t>ό</a:t>
            </a:r>
            <a:r>
              <a:rPr lang="en-US" dirty="0"/>
              <a:t>n </a:t>
            </a:r>
            <a:r>
              <a:rPr lang="en-US" b="1" dirty="0">
                <a:solidFill>
                  <a:srgbClr val="FF0000"/>
                </a:solidFill>
              </a:rPr>
              <a:t>R</a:t>
            </a:r>
            <a:r>
              <a:rPr lang="en-US" dirty="0"/>
              <a:t>icardo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781" y="2060849"/>
            <a:ext cx="5859344" cy="366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496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el </a:t>
            </a:r>
            <a:r>
              <a:rPr lang="en-US" b="1" dirty="0" err="1">
                <a:solidFill>
                  <a:srgbClr val="FF0000"/>
                </a:solidFill>
              </a:rPr>
              <a:t>L</a:t>
            </a:r>
            <a:r>
              <a:rPr lang="en-US" dirty="0" err="1"/>
              <a:t>oro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dirty="0"/>
              <a:t>uis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8781" y="1979460"/>
            <a:ext cx="5989564" cy="374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0467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226</TotalTime>
  <Words>90</Words>
  <Application>Microsoft Macintosh PowerPoint</Application>
  <PresentationFormat>Экран (4:3)</PresentationFormat>
  <Paragraphs>14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Book Antiqua</vt:lpstr>
      <vt:lpstr>Brush Script MT</vt:lpstr>
      <vt:lpstr>Constantia</vt:lpstr>
      <vt:lpstr>Franklin Gothic Book</vt:lpstr>
      <vt:lpstr>Rage Italic</vt:lpstr>
      <vt:lpstr>Кнопка</vt:lpstr>
      <vt:lpstr>Pedro y sus amigos</vt:lpstr>
      <vt:lpstr>Презентация PowerPoint</vt:lpstr>
      <vt:lpstr> Es un perro. Se llama Pedro. Es pequeño. Es de pelo marrόn. Sus patas son cortas. Es muy listo y hermoso. Es de pura raza.  </vt:lpstr>
      <vt:lpstr> Prefiere comer carne, pero a veces   puede comer patata                  ,   pepino                    y pan                .  </vt:lpstr>
      <vt:lpstr>Tiene un parque preferido, donde le gusta pasear cada día. Allí juega con la pelota, escucha el cantío de los pájaros y disfruta de las vistas pintorescas.</vt:lpstr>
      <vt:lpstr>Pedro es un perro noble, ágil y juguetόn, por eso tiene muchos amigos. </vt:lpstr>
      <vt:lpstr>Por ejemplo, la Gata Galena</vt:lpstr>
      <vt:lpstr> el Ratόn Ricardo</vt:lpstr>
      <vt:lpstr> el Loro Luis</vt:lpstr>
      <vt:lpstr> la Pata Paula</vt:lpstr>
      <vt:lpstr> el Burro Benito </vt:lpstr>
      <vt:lpstr> la Vaca Valeria</vt:lpstr>
      <vt:lpstr>la Cerda Conchita</vt:lpstr>
      <vt:lpstr>la Ardilla Anita</vt:lpstr>
      <vt:lpstr>el Mono Mauricio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А. Бурлакова</dc:creator>
  <cp:lastModifiedBy>Microsoft Office User</cp:lastModifiedBy>
  <cp:revision>51</cp:revision>
  <dcterms:created xsi:type="dcterms:W3CDTF">2019-10-07T13:40:38Z</dcterms:created>
  <dcterms:modified xsi:type="dcterms:W3CDTF">2019-12-16T19:54:03Z</dcterms:modified>
</cp:coreProperties>
</file>