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4" r:id="rId2"/>
    <p:sldId id="275" r:id="rId3"/>
    <p:sldId id="276" r:id="rId4"/>
    <p:sldId id="277" r:id="rId5"/>
    <p:sldId id="256" r:id="rId6"/>
    <p:sldId id="257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DEF1F2"/>
    <a:srgbClr val="A2CBF4"/>
    <a:srgbClr val="99FF99"/>
    <a:srgbClr val="33CC33"/>
    <a:srgbClr val="FF0000"/>
    <a:srgbClr val="FFFF66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61" autoAdjust="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45FD06-7414-419C-9123-772D4B34675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43CD1-D9C7-4244-BE36-2F5AFE4F0C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661CC-77FC-442E-89D2-92D99B4BF3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934C6-87F4-4604-B9CB-FC7DC9F7E1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D4B0065-025D-4BCC-BA29-1553ABFCBE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59648-F735-4C50-833B-ABD5023431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0483C-ADDA-46BB-85C2-C15C7856CA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7355E-CAEE-4003-9717-8FCE1090DC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71272-BEDB-4E7A-8629-FB1CCE2ADE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9388F-05EC-40F1-B7DD-DCD71EAFEA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88D61-CF57-4730-BD5D-4E2F438F1E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23691-9B5E-48E9-8695-7AA41BF699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09AF9-2F10-4F7B-9EDD-DD4F03754A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B7C1CD-2C9A-4039-9FB0-DE95B4BDF24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5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3.wav"/><Relationship Id="rId1" Type="http://schemas.openxmlformats.org/officeDocument/2006/relationships/audio" Target="../media/audio12.wav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5.wav"/><Relationship Id="rId1" Type="http://schemas.openxmlformats.org/officeDocument/2006/relationships/audio" Target="../media/audio14.wav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8.wav"/><Relationship Id="rId2" Type="http://schemas.openxmlformats.org/officeDocument/2006/relationships/audio" Target="../media/audio17.wav"/><Relationship Id="rId1" Type="http://schemas.openxmlformats.org/officeDocument/2006/relationships/audio" Target="../media/audio16.wav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1.wav"/><Relationship Id="rId2" Type="http://schemas.openxmlformats.org/officeDocument/2006/relationships/audio" Target="../media/audio20.wav"/><Relationship Id="rId1" Type="http://schemas.openxmlformats.org/officeDocument/2006/relationships/audio" Target="../media/audio19.wav"/><Relationship Id="rId5" Type="http://schemas.openxmlformats.org/officeDocument/2006/relationships/image" Target="../media/image8.png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audio" Target="../media/audio24.wav"/><Relationship Id="rId7" Type="http://schemas.openxmlformats.org/officeDocument/2006/relationships/audio" Target="../media/audio28.wav"/><Relationship Id="rId12" Type="http://schemas.openxmlformats.org/officeDocument/2006/relationships/image" Target="../media/image8.png"/><Relationship Id="rId2" Type="http://schemas.openxmlformats.org/officeDocument/2006/relationships/audio" Target="../media/audio23.wav"/><Relationship Id="rId1" Type="http://schemas.openxmlformats.org/officeDocument/2006/relationships/audio" Target="../media/audio22.wav"/><Relationship Id="rId6" Type="http://schemas.openxmlformats.org/officeDocument/2006/relationships/audio" Target="../media/audio27.wav"/><Relationship Id="rId11" Type="http://schemas.openxmlformats.org/officeDocument/2006/relationships/audio" Target="../media/audio31.wav"/><Relationship Id="rId5" Type="http://schemas.openxmlformats.org/officeDocument/2006/relationships/audio" Target="../media/audio26.wav"/><Relationship Id="rId10" Type="http://schemas.openxmlformats.org/officeDocument/2006/relationships/audio" Target="../media/audio30.wav"/><Relationship Id="rId4" Type="http://schemas.openxmlformats.org/officeDocument/2006/relationships/audio" Target="../media/audio25.wav"/><Relationship Id="rId9" Type="http://schemas.openxmlformats.org/officeDocument/2006/relationships/audio" Target="../media/audio29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J:\LA%20TORTUGA%20MANUELITA.as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8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5.wav"/><Relationship Id="rId1" Type="http://schemas.openxmlformats.org/officeDocument/2006/relationships/audio" Target="../media/audio4.wav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7.wav"/><Relationship Id="rId1" Type="http://schemas.openxmlformats.org/officeDocument/2006/relationships/audio" Target="../media/audio6.wav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9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1.wav"/><Relationship Id="rId1" Type="http://schemas.openxmlformats.org/officeDocument/2006/relationships/audio" Target="../media/audio10.wav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¡HABLAMOS EL ES</a:t>
            </a:r>
            <a:r>
              <a:rPr lang="es-ES_trad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PAÑOL!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_tradnl" sz="4800" b="1" dirty="0" smtClean="0">
                <a:solidFill>
                  <a:schemeClr val="tx2">
                    <a:lumMod val="75000"/>
                  </a:schemeClr>
                </a:solidFill>
              </a:rPr>
              <a:t>LECCION 1ª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51" name="Group 91"/>
          <p:cNvGrpSpPr>
            <a:grpSpLocks/>
          </p:cNvGrpSpPr>
          <p:nvPr/>
        </p:nvGrpSpPr>
        <p:grpSpPr bwMode="auto">
          <a:xfrm>
            <a:off x="468313" y="2492375"/>
            <a:ext cx="1584325" cy="1584325"/>
            <a:chOff x="68" y="663"/>
            <a:chExt cx="1361" cy="1361"/>
          </a:xfrm>
        </p:grpSpPr>
        <p:sp>
          <p:nvSpPr>
            <p:cNvPr id="15450" name="Oval 90"/>
            <p:cNvSpPr>
              <a:spLocks noChangeArrowheads="1"/>
            </p:cNvSpPr>
            <p:nvPr/>
          </p:nvSpPr>
          <p:spPr bwMode="auto">
            <a:xfrm>
              <a:off x="68" y="663"/>
              <a:ext cx="1361" cy="1361"/>
            </a:xfrm>
            <a:prstGeom prst="ellipse">
              <a:avLst/>
            </a:prstGeom>
            <a:solidFill>
              <a:srgbClr val="FFFF99">
                <a:alpha val="63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48" name="Oval 88"/>
            <p:cNvSpPr>
              <a:spLocks noChangeArrowheads="1"/>
            </p:cNvSpPr>
            <p:nvPr/>
          </p:nvSpPr>
          <p:spPr bwMode="auto">
            <a:xfrm>
              <a:off x="249" y="845"/>
              <a:ext cx="998" cy="99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49" name="Oval 89"/>
            <p:cNvSpPr>
              <a:spLocks noChangeArrowheads="1"/>
            </p:cNvSpPr>
            <p:nvPr/>
          </p:nvSpPr>
          <p:spPr bwMode="auto">
            <a:xfrm>
              <a:off x="340" y="935"/>
              <a:ext cx="817" cy="817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447" name="Rectangle 87"/>
          <p:cNvSpPr>
            <a:spLocks noChangeArrowheads="1"/>
          </p:cNvSpPr>
          <p:nvPr/>
        </p:nvSpPr>
        <p:spPr bwMode="auto">
          <a:xfrm>
            <a:off x="0" y="5734050"/>
            <a:ext cx="9144000" cy="1123950"/>
          </a:xfrm>
          <a:prstGeom prst="rect">
            <a:avLst/>
          </a:prstGeom>
          <a:gradFill rotWithShape="1">
            <a:gsLst>
              <a:gs pos="0">
                <a:srgbClr val="99FF99"/>
              </a:gs>
              <a:gs pos="100000">
                <a:srgbClr val="33CC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-36513" y="-26988"/>
            <a:ext cx="9180513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>
                <a:solidFill>
                  <a:schemeClr val="tx2"/>
                </a:solidFill>
              </a:rPr>
              <a:t/>
            </a:r>
            <a:br>
              <a:rPr lang="ru-RU" sz="2000">
                <a:solidFill>
                  <a:schemeClr val="tx2"/>
                </a:solidFill>
              </a:rPr>
            </a:br>
            <a:r>
              <a:rPr lang="ru-RU" sz="2000">
                <a:solidFill>
                  <a:schemeClr val="tx2"/>
                </a:solidFill>
              </a:rPr>
              <a:t>Когда солнышко поднималось совсем высоко в небо, Гусеница желала доброго дня!</a:t>
            </a:r>
            <a:endParaRPr lang="ru-RU" sz="2800">
              <a:solidFill>
                <a:srgbClr val="FF3300"/>
              </a:solidFill>
              <a:latin typeface="Verdana" pitchFamily="34" charset="0"/>
            </a:endParaRPr>
          </a:p>
        </p:txBody>
      </p:sp>
      <p:grpSp>
        <p:nvGrpSpPr>
          <p:cNvPr id="15365" name="Group 5"/>
          <p:cNvGrpSpPr>
            <a:grpSpLocks/>
          </p:cNvGrpSpPr>
          <p:nvPr/>
        </p:nvGrpSpPr>
        <p:grpSpPr bwMode="auto">
          <a:xfrm>
            <a:off x="0" y="3933825"/>
            <a:ext cx="4113213" cy="2306638"/>
            <a:chOff x="476" y="2976"/>
            <a:chExt cx="2115" cy="1186"/>
          </a:xfrm>
        </p:grpSpPr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 rot="19029547" flipH="1">
              <a:off x="2085" y="3686"/>
              <a:ext cx="420" cy="280"/>
              <a:chOff x="1156" y="3929"/>
              <a:chExt cx="845" cy="527"/>
            </a:xfrm>
          </p:grpSpPr>
          <p:sp>
            <p:nvSpPr>
              <p:cNvPr id="15367" name="AutoShape 7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8" name="AutoShape 8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69" name="AutoShape 9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370" name="Group 10"/>
            <p:cNvGrpSpPr>
              <a:grpSpLocks/>
            </p:cNvGrpSpPr>
            <p:nvPr/>
          </p:nvGrpSpPr>
          <p:grpSpPr bwMode="auto">
            <a:xfrm flipH="1">
              <a:off x="1493" y="3756"/>
              <a:ext cx="651" cy="406"/>
              <a:chOff x="1156" y="3929"/>
              <a:chExt cx="845" cy="527"/>
            </a:xfrm>
          </p:grpSpPr>
          <p:sp>
            <p:nvSpPr>
              <p:cNvPr id="15371" name="AutoShape 11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2" name="AutoShape 12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73" name="AutoShape 13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374" name="AutoShape 14"/>
            <p:cNvSpPr>
              <a:spLocks noChangeArrowheads="1"/>
            </p:cNvSpPr>
            <p:nvPr/>
          </p:nvSpPr>
          <p:spPr bwMode="auto">
            <a:xfrm flipH="1">
              <a:off x="730" y="3768"/>
              <a:ext cx="307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5" name="AutoShape 15"/>
            <p:cNvSpPr>
              <a:spLocks noChangeArrowheads="1"/>
            </p:cNvSpPr>
            <p:nvPr/>
          </p:nvSpPr>
          <p:spPr bwMode="auto">
            <a:xfrm flipH="1">
              <a:off x="61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6" name="AutoShape 16"/>
            <p:cNvSpPr>
              <a:spLocks noChangeArrowheads="1"/>
            </p:cNvSpPr>
            <p:nvPr/>
          </p:nvSpPr>
          <p:spPr bwMode="auto">
            <a:xfrm flipH="1">
              <a:off x="501" y="3787"/>
              <a:ext cx="114" cy="37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7" name="AutoShape 17"/>
            <p:cNvSpPr>
              <a:spLocks noChangeArrowheads="1"/>
            </p:cNvSpPr>
            <p:nvPr/>
          </p:nvSpPr>
          <p:spPr bwMode="auto">
            <a:xfrm flipH="1">
              <a:off x="1380" y="3768"/>
              <a:ext cx="306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8" name="AutoShape 18"/>
            <p:cNvSpPr>
              <a:spLocks noChangeArrowheads="1"/>
            </p:cNvSpPr>
            <p:nvPr/>
          </p:nvSpPr>
          <p:spPr bwMode="auto">
            <a:xfrm flipH="1">
              <a:off x="1227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9" name="AutoShape 19"/>
            <p:cNvSpPr>
              <a:spLocks noChangeArrowheads="1"/>
            </p:cNvSpPr>
            <p:nvPr/>
          </p:nvSpPr>
          <p:spPr bwMode="auto">
            <a:xfrm flipH="1">
              <a:off x="103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0" name="AutoShape 20"/>
            <p:cNvSpPr>
              <a:spLocks noChangeArrowheads="1"/>
            </p:cNvSpPr>
            <p:nvPr/>
          </p:nvSpPr>
          <p:spPr bwMode="auto">
            <a:xfrm flipH="1">
              <a:off x="864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1" name="Oval 21"/>
            <p:cNvSpPr>
              <a:spLocks noChangeArrowheads="1"/>
            </p:cNvSpPr>
            <p:nvPr/>
          </p:nvSpPr>
          <p:spPr bwMode="auto">
            <a:xfrm rot="1846218" flipH="1">
              <a:off x="476" y="3750"/>
              <a:ext cx="153" cy="14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2" name="Oval 22"/>
            <p:cNvSpPr>
              <a:spLocks noChangeArrowheads="1"/>
            </p:cNvSpPr>
            <p:nvPr/>
          </p:nvSpPr>
          <p:spPr bwMode="auto">
            <a:xfrm rot="1846218" flipH="1">
              <a:off x="583" y="3684"/>
              <a:ext cx="243" cy="23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3" name="Oval 23"/>
            <p:cNvSpPr>
              <a:spLocks noChangeArrowheads="1"/>
            </p:cNvSpPr>
            <p:nvPr/>
          </p:nvSpPr>
          <p:spPr bwMode="auto">
            <a:xfrm rot="1846218" flipH="1">
              <a:off x="767" y="3651"/>
              <a:ext cx="243" cy="27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4" name="Oval 24"/>
            <p:cNvSpPr>
              <a:spLocks noChangeArrowheads="1"/>
            </p:cNvSpPr>
            <p:nvPr/>
          </p:nvSpPr>
          <p:spPr bwMode="auto">
            <a:xfrm rot="1846218" flipH="1">
              <a:off x="934" y="3641"/>
              <a:ext cx="278" cy="27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5" name="Oval 25"/>
            <p:cNvSpPr>
              <a:spLocks noChangeArrowheads="1"/>
            </p:cNvSpPr>
            <p:nvPr/>
          </p:nvSpPr>
          <p:spPr bwMode="auto">
            <a:xfrm rot="1846218" flipH="1">
              <a:off x="1133" y="3616"/>
              <a:ext cx="291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6" name="Oval 26"/>
            <p:cNvSpPr>
              <a:spLocks noChangeArrowheads="1"/>
            </p:cNvSpPr>
            <p:nvPr/>
          </p:nvSpPr>
          <p:spPr bwMode="auto">
            <a:xfrm rot="1846218" flipH="1">
              <a:off x="1350" y="3616"/>
              <a:ext cx="289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7" name="Oval 27"/>
            <p:cNvSpPr>
              <a:spLocks noChangeArrowheads="1"/>
            </p:cNvSpPr>
            <p:nvPr/>
          </p:nvSpPr>
          <p:spPr bwMode="auto">
            <a:xfrm rot="1846218" flipH="1">
              <a:off x="1552" y="3616"/>
              <a:ext cx="288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8" name="Oval 28"/>
            <p:cNvSpPr>
              <a:spLocks noChangeArrowheads="1"/>
            </p:cNvSpPr>
            <p:nvPr/>
          </p:nvSpPr>
          <p:spPr bwMode="auto">
            <a:xfrm rot="1846218" flipH="1">
              <a:off x="1703" y="3609"/>
              <a:ext cx="315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9" name="Oval 29"/>
            <p:cNvSpPr>
              <a:spLocks noChangeArrowheads="1"/>
            </p:cNvSpPr>
            <p:nvPr/>
          </p:nvSpPr>
          <p:spPr bwMode="auto">
            <a:xfrm rot="1846218" flipH="1">
              <a:off x="1899" y="3590"/>
              <a:ext cx="324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90" name="Oval 30"/>
            <p:cNvSpPr>
              <a:spLocks noChangeArrowheads="1"/>
            </p:cNvSpPr>
            <p:nvPr/>
          </p:nvSpPr>
          <p:spPr bwMode="auto">
            <a:xfrm rot="1846218" flipH="1">
              <a:off x="2042" y="3441"/>
              <a:ext cx="323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391" name="Group 31"/>
            <p:cNvGrpSpPr>
              <a:grpSpLocks/>
            </p:cNvGrpSpPr>
            <p:nvPr/>
          </p:nvGrpSpPr>
          <p:grpSpPr bwMode="auto">
            <a:xfrm flipH="1">
              <a:off x="1927" y="2976"/>
              <a:ext cx="664" cy="655"/>
              <a:chOff x="1876" y="3022"/>
              <a:chExt cx="664" cy="655"/>
            </a:xfrm>
          </p:grpSpPr>
          <p:sp>
            <p:nvSpPr>
              <p:cNvPr id="15392" name="AutoShape 32"/>
              <p:cNvSpPr>
                <a:spLocks noChangeArrowheads="1"/>
              </p:cNvSpPr>
              <p:nvPr/>
            </p:nvSpPr>
            <p:spPr bwMode="auto">
              <a:xfrm rot="19905417" flipH="1">
                <a:off x="1876" y="3022"/>
                <a:ext cx="664" cy="655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93" name="Oval 33"/>
              <p:cNvSpPr>
                <a:spLocks noChangeArrowheads="1"/>
              </p:cNvSpPr>
              <p:nvPr/>
            </p:nvSpPr>
            <p:spPr bwMode="auto">
              <a:xfrm rot="21579357" flipH="1">
                <a:off x="2083" y="3245"/>
                <a:ext cx="325" cy="363"/>
              </a:xfrm>
              <a:prstGeom prst="ellipse">
                <a:avLst/>
              </a:prstGeom>
              <a:solidFill>
                <a:srgbClr val="3ADE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5394" name="Group 34"/>
              <p:cNvGrpSpPr>
                <a:grpSpLocks/>
              </p:cNvGrpSpPr>
              <p:nvPr/>
            </p:nvGrpSpPr>
            <p:grpSpPr bwMode="auto">
              <a:xfrm rot="21579357" flipH="1">
                <a:off x="2140" y="3342"/>
                <a:ext cx="191" cy="141"/>
                <a:chOff x="2562" y="1842"/>
                <a:chExt cx="1044" cy="772"/>
              </a:xfrm>
            </p:grpSpPr>
            <p:sp>
              <p:nvSpPr>
                <p:cNvPr id="15395" name="Oval 35"/>
                <p:cNvSpPr>
                  <a:spLocks noChangeArrowheads="1"/>
                </p:cNvSpPr>
                <p:nvPr/>
              </p:nvSpPr>
              <p:spPr bwMode="auto">
                <a:xfrm>
                  <a:off x="256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96" name="Oval 36"/>
                <p:cNvSpPr>
                  <a:spLocks noChangeArrowheads="1"/>
                </p:cNvSpPr>
                <p:nvPr/>
              </p:nvSpPr>
              <p:spPr bwMode="auto">
                <a:xfrm>
                  <a:off x="260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97" name="Oval 37"/>
                <p:cNvSpPr>
                  <a:spLocks noChangeArrowheads="1"/>
                </p:cNvSpPr>
                <p:nvPr/>
              </p:nvSpPr>
              <p:spPr bwMode="auto">
                <a:xfrm>
                  <a:off x="2699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98" name="Oval 38"/>
                <p:cNvSpPr>
                  <a:spLocks noChangeArrowheads="1"/>
                </p:cNvSpPr>
                <p:nvPr/>
              </p:nvSpPr>
              <p:spPr bwMode="auto">
                <a:xfrm>
                  <a:off x="315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399" name="Oval 39"/>
                <p:cNvSpPr>
                  <a:spLocks noChangeArrowheads="1"/>
                </p:cNvSpPr>
                <p:nvPr/>
              </p:nvSpPr>
              <p:spPr bwMode="auto">
                <a:xfrm>
                  <a:off x="319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5400" name="Oval 40"/>
                <p:cNvSpPr>
                  <a:spLocks noChangeArrowheads="1"/>
                </p:cNvSpPr>
                <p:nvPr/>
              </p:nvSpPr>
              <p:spPr bwMode="auto">
                <a:xfrm>
                  <a:off x="3288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5401" name="AutoShape 41"/>
              <p:cNvSpPr>
                <a:spLocks noChangeArrowheads="1"/>
              </p:cNvSpPr>
              <p:nvPr/>
            </p:nvSpPr>
            <p:spPr bwMode="auto">
              <a:xfrm rot="2420109" flipH="1">
                <a:off x="2200" y="3483"/>
                <a:ext cx="77" cy="96"/>
              </a:xfrm>
              <a:prstGeom prst="rtTriangl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02" name="AutoShape 42"/>
              <p:cNvSpPr>
                <a:spLocks noChangeArrowheads="1"/>
              </p:cNvSpPr>
              <p:nvPr/>
            </p:nvSpPr>
            <p:spPr bwMode="auto">
              <a:xfrm rot="19740002" flipH="1">
                <a:off x="2095" y="3125"/>
                <a:ext cx="278" cy="288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D8D4C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03" name="AutoShape 43"/>
              <p:cNvSpPr>
                <a:spLocks noChangeArrowheads="1"/>
              </p:cNvSpPr>
              <p:nvPr/>
            </p:nvSpPr>
            <p:spPr bwMode="auto">
              <a:xfrm rot="18531401" flipH="1">
                <a:off x="2355" y="3142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04" name="AutoShape 44"/>
              <p:cNvSpPr>
                <a:spLocks noChangeArrowheads="1"/>
              </p:cNvSpPr>
              <p:nvPr/>
            </p:nvSpPr>
            <p:spPr bwMode="auto">
              <a:xfrm rot="24627308">
                <a:off x="2007" y="3179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5405" name="AutoShape 45"/>
          <p:cNvSpPr>
            <a:spLocks noChangeArrowheads="1"/>
          </p:cNvSpPr>
          <p:nvPr/>
        </p:nvSpPr>
        <p:spPr bwMode="auto">
          <a:xfrm>
            <a:off x="323850" y="1773238"/>
            <a:ext cx="4032250" cy="1727200"/>
          </a:xfrm>
          <a:prstGeom prst="wedgeEllipseCallout">
            <a:avLst>
              <a:gd name="adj1" fmla="val 19843"/>
              <a:gd name="adj2" fmla="val 86028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¡Buenos dias!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pSp>
        <p:nvGrpSpPr>
          <p:cNvPr id="15452" name="Group 92"/>
          <p:cNvGrpSpPr>
            <a:grpSpLocks/>
          </p:cNvGrpSpPr>
          <p:nvPr/>
        </p:nvGrpSpPr>
        <p:grpSpPr bwMode="auto">
          <a:xfrm rot="-696313">
            <a:off x="6219825" y="1622425"/>
            <a:ext cx="2586038" cy="2808288"/>
            <a:chOff x="822" y="255"/>
            <a:chExt cx="2965" cy="3221"/>
          </a:xfrm>
        </p:grpSpPr>
        <p:sp>
          <p:nvSpPr>
            <p:cNvPr id="15453" name="Oval 93"/>
            <p:cNvSpPr>
              <a:spLocks noChangeArrowheads="1"/>
            </p:cNvSpPr>
            <p:nvPr/>
          </p:nvSpPr>
          <p:spPr bwMode="auto">
            <a:xfrm rot="1946185">
              <a:off x="822" y="1144"/>
              <a:ext cx="1951" cy="1225"/>
            </a:xfrm>
            <a:prstGeom prst="ellipse">
              <a:avLst/>
            </a:pr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54" name="Oval 94"/>
            <p:cNvSpPr>
              <a:spLocks noChangeArrowheads="1"/>
            </p:cNvSpPr>
            <p:nvPr/>
          </p:nvSpPr>
          <p:spPr bwMode="auto">
            <a:xfrm rot="-1384241">
              <a:off x="1247" y="2205"/>
              <a:ext cx="1406" cy="1225"/>
            </a:xfrm>
            <a:prstGeom prst="ellipse">
              <a:avLst/>
            </a:pr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55" name="Oval 95"/>
            <p:cNvSpPr>
              <a:spLocks noChangeArrowheads="1"/>
            </p:cNvSpPr>
            <p:nvPr/>
          </p:nvSpPr>
          <p:spPr bwMode="auto">
            <a:xfrm rot="7932447">
              <a:off x="2199" y="1208"/>
              <a:ext cx="1951" cy="1225"/>
            </a:xfrm>
            <a:prstGeom prst="ellipse">
              <a:avLst/>
            </a:pr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56" name="Oval 96"/>
            <p:cNvSpPr>
              <a:spLocks noChangeArrowheads="1"/>
            </p:cNvSpPr>
            <p:nvPr/>
          </p:nvSpPr>
          <p:spPr bwMode="auto">
            <a:xfrm rot="1105386">
              <a:off x="2290" y="2251"/>
              <a:ext cx="1406" cy="1225"/>
            </a:xfrm>
            <a:prstGeom prst="ellipse">
              <a:avLst/>
            </a:prstGeom>
            <a:solidFill>
              <a:srgbClr val="00CC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57" name="Arc 97"/>
            <p:cNvSpPr>
              <a:spLocks/>
            </p:cNvSpPr>
            <p:nvPr/>
          </p:nvSpPr>
          <p:spPr bwMode="auto">
            <a:xfrm rot="15880422" flipV="1">
              <a:off x="1564" y="301"/>
              <a:ext cx="953" cy="86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58" name="Arc 98"/>
            <p:cNvSpPr>
              <a:spLocks/>
            </p:cNvSpPr>
            <p:nvPr/>
          </p:nvSpPr>
          <p:spPr bwMode="auto">
            <a:xfrm rot="-15848687" flipH="1" flipV="1">
              <a:off x="2516" y="301"/>
              <a:ext cx="953" cy="86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59" name="Oval 99"/>
            <p:cNvSpPr>
              <a:spLocks noChangeArrowheads="1"/>
            </p:cNvSpPr>
            <p:nvPr/>
          </p:nvSpPr>
          <p:spPr bwMode="auto">
            <a:xfrm>
              <a:off x="1156" y="1253"/>
              <a:ext cx="681" cy="726"/>
            </a:xfrm>
            <a:prstGeom prst="ellipse">
              <a:avLst/>
            </a:prstGeom>
            <a:solidFill>
              <a:srgbClr val="00FFFF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60" name="Oval 100"/>
            <p:cNvSpPr>
              <a:spLocks noChangeArrowheads="1"/>
            </p:cNvSpPr>
            <p:nvPr/>
          </p:nvSpPr>
          <p:spPr bwMode="auto">
            <a:xfrm>
              <a:off x="3016" y="1253"/>
              <a:ext cx="681" cy="726"/>
            </a:xfrm>
            <a:prstGeom prst="ellipse">
              <a:avLst/>
            </a:prstGeom>
            <a:solidFill>
              <a:srgbClr val="00FFFF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61" name="Oval 101"/>
            <p:cNvSpPr>
              <a:spLocks noChangeArrowheads="1"/>
            </p:cNvSpPr>
            <p:nvPr/>
          </p:nvSpPr>
          <p:spPr bwMode="auto">
            <a:xfrm>
              <a:off x="1519" y="2704"/>
              <a:ext cx="468" cy="499"/>
            </a:xfrm>
            <a:prstGeom prst="ellipse">
              <a:avLst/>
            </a:prstGeom>
            <a:solidFill>
              <a:srgbClr val="00FFFF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62" name="Oval 102"/>
            <p:cNvSpPr>
              <a:spLocks noChangeArrowheads="1"/>
            </p:cNvSpPr>
            <p:nvPr/>
          </p:nvSpPr>
          <p:spPr bwMode="auto">
            <a:xfrm>
              <a:off x="2880" y="2704"/>
              <a:ext cx="468" cy="499"/>
            </a:xfrm>
            <a:prstGeom prst="ellipse">
              <a:avLst/>
            </a:prstGeom>
            <a:solidFill>
              <a:srgbClr val="00FFFF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63" name="Oval 103"/>
            <p:cNvSpPr>
              <a:spLocks noChangeArrowheads="1"/>
            </p:cNvSpPr>
            <p:nvPr/>
          </p:nvSpPr>
          <p:spPr bwMode="auto">
            <a:xfrm>
              <a:off x="1610" y="2160"/>
              <a:ext cx="227" cy="227"/>
            </a:xfrm>
            <a:prstGeom prst="ellipse">
              <a:avLst/>
            </a:prstGeom>
            <a:solidFill>
              <a:schemeClr val="bg1">
                <a:alpha val="89999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64" name="Oval 104"/>
            <p:cNvSpPr>
              <a:spLocks noChangeArrowheads="1"/>
            </p:cNvSpPr>
            <p:nvPr/>
          </p:nvSpPr>
          <p:spPr bwMode="auto">
            <a:xfrm>
              <a:off x="1837" y="1842"/>
              <a:ext cx="227" cy="227"/>
            </a:xfrm>
            <a:prstGeom prst="ellipse">
              <a:avLst/>
            </a:prstGeom>
            <a:solidFill>
              <a:srgbClr val="0000FF">
                <a:alpha val="8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65" name="Oval 105"/>
            <p:cNvSpPr>
              <a:spLocks noChangeArrowheads="1"/>
            </p:cNvSpPr>
            <p:nvPr/>
          </p:nvSpPr>
          <p:spPr bwMode="auto">
            <a:xfrm>
              <a:off x="2064" y="1525"/>
              <a:ext cx="227" cy="227"/>
            </a:xfrm>
            <a:prstGeom prst="ellipse">
              <a:avLst/>
            </a:prstGeom>
            <a:solidFill>
              <a:schemeClr val="bg1">
                <a:alpha val="89999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66" name="Oval 106"/>
            <p:cNvSpPr>
              <a:spLocks noChangeArrowheads="1"/>
            </p:cNvSpPr>
            <p:nvPr/>
          </p:nvSpPr>
          <p:spPr bwMode="auto">
            <a:xfrm>
              <a:off x="1927" y="2478"/>
              <a:ext cx="227" cy="227"/>
            </a:xfrm>
            <a:prstGeom prst="ellipse">
              <a:avLst/>
            </a:prstGeom>
            <a:solidFill>
              <a:srgbClr val="0000FF">
                <a:alpha val="89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67" name="Oval 107"/>
            <p:cNvSpPr>
              <a:spLocks noChangeArrowheads="1"/>
            </p:cNvSpPr>
            <p:nvPr/>
          </p:nvSpPr>
          <p:spPr bwMode="auto">
            <a:xfrm>
              <a:off x="2154" y="2886"/>
              <a:ext cx="227" cy="227"/>
            </a:xfrm>
            <a:prstGeom prst="ellipse">
              <a:avLst/>
            </a:prstGeom>
            <a:solidFill>
              <a:schemeClr val="bg1">
                <a:alpha val="89999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468" name="Group 108"/>
            <p:cNvGrpSpPr>
              <a:grpSpLocks/>
            </p:cNvGrpSpPr>
            <p:nvPr/>
          </p:nvGrpSpPr>
          <p:grpSpPr bwMode="auto">
            <a:xfrm flipH="1">
              <a:off x="2562" y="1525"/>
              <a:ext cx="817" cy="1588"/>
              <a:chOff x="1746" y="1525"/>
              <a:chExt cx="817" cy="1588"/>
            </a:xfrm>
          </p:grpSpPr>
          <p:sp>
            <p:nvSpPr>
              <p:cNvPr id="15469" name="Oval 109"/>
              <p:cNvSpPr>
                <a:spLocks noChangeArrowheads="1"/>
              </p:cNvSpPr>
              <p:nvPr/>
            </p:nvSpPr>
            <p:spPr bwMode="auto">
              <a:xfrm flipH="1">
                <a:off x="1746" y="2160"/>
                <a:ext cx="227" cy="227"/>
              </a:xfrm>
              <a:prstGeom prst="ellipse">
                <a:avLst/>
              </a:prstGeom>
              <a:solidFill>
                <a:schemeClr val="bg1">
                  <a:alpha val="8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70" name="Oval 110"/>
              <p:cNvSpPr>
                <a:spLocks noChangeArrowheads="1"/>
              </p:cNvSpPr>
              <p:nvPr/>
            </p:nvSpPr>
            <p:spPr bwMode="auto">
              <a:xfrm flipH="1">
                <a:off x="1973" y="1842"/>
                <a:ext cx="227" cy="227"/>
              </a:xfrm>
              <a:prstGeom prst="ellipse">
                <a:avLst/>
              </a:prstGeom>
              <a:solidFill>
                <a:srgbClr val="0000FF">
                  <a:alpha val="8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71" name="Oval 111"/>
              <p:cNvSpPr>
                <a:spLocks noChangeArrowheads="1"/>
              </p:cNvSpPr>
              <p:nvPr/>
            </p:nvSpPr>
            <p:spPr bwMode="auto">
              <a:xfrm flipH="1">
                <a:off x="2200" y="1525"/>
                <a:ext cx="227" cy="227"/>
              </a:xfrm>
              <a:prstGeom prst="ellipse">
                <a:avLst/>
              </a:prstGeom>
              <a:solidFill>
                <a:schemeClr val="bg1">
                  <a:alpha val="8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72" name="Oval 112"/>
              <p:cNvSpPr>
                <a:spLocks noChangeArrowheads="1"/>
              </p:cNvSpPr>
              <p:nvPr/>
            </p:nvSpPr>
            <p:spPr bwMode="auto">
              <a:xfrm flipH="1">
                <a:off x="2063" y="2478"/>
                <a:ext cx="227" cy="227"/>
              </a:xfrm>
              <a:prstGeom prst="ellipse">
                <a:avLst/>
              </a:prstGeom>
              <a:solidFill>
                <a:srgbClr val="0000FF">
                  <a:alpha val="89999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73" name="Oval 113"/>
              <p:cNvSpPr>
                <a:spLocks noChangeArrowheads="1"/>
              </p:cNvSpPr>
              <p:nvPr/>
            </p:nvSpPr>
            <p:spPr bwMode="auto">
              <a:xfrm flipH="1">
                <a:off x="2336" y="2886"/>
                <a:ext cx="227" cy="227"/>
              </a:xfrm>
              <a:prstGeom prst="ellipse">
                <a:avLst/>
              </a:prstGeom>
              <a:solidFill>
                <a:schemeClr val="bg1">
                  <a:alpha val="89999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474" name="Oval 114"/>
            <p:cNvSpPr>
              <a:spLocks noChangeArrowheads="1"/>
            </p:cNvSpPr>
            <p:nvPr/>
          </p:nvSpPr>
          <p:spPr bwMode="auto">
            <a:xfrm>
              <a:off x="2381" y="1616"/>
              <a:ext cx="181" cy="1633"/>
            </a:xfrm>
            <a:prstGeom prst="ellipse">
              <a:avLst/>
            </a:prstGeom>
            <a:solidFill>
              <a:srgbClr val="D8D4C6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75" name="Oval 115"/>
            <p:cNvSpPr>
              <a:spLocks noChangeArrowheads="1"/>
            </p:cNvSpPr>
            <p:nvPr/>
          </p:nvSpPr>
          <p:spPr bwMode="auto">
            <a:xfrm>
              <a:off x="2245" y="1162"/>
              <a:ext cx="498" cy="499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76" name="Oval 116"/>
            <p:cNvSpPr>
              <a:spLocks noChangeArrowheads="1"/>
            </p:cNvSpPr>
            <p:nvPr/>
          </p:nvSpPr>
          <p:spPr bwMode="auto">
            <a:xfrm>
              <a:off x="2336" y="1298"/>
              <a:ext cx="45" cy="4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77" name="Oval 117"/>
            <p:cNvSpPr>
              <a:spLocks noChangeArrowheads="1"/>
            </p:cNvSpPr>
            <p:nvPr/>
          </p:nvSpPr>
          <p:spPr bwMode="auto">
            <a:xfrm>
              <a:off x="2563" y="1298"/>
              <a:ext cx="45" cy="46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78" name="AutoShape 118"/>
            <p:cNvSpPr>
              <a:spLocks noChangeArrowheads="1"/>
            </p:cNvSpPr>
            <p:nvPr/>
          </p:nvSpPr>
          <p:spPr bwMode="auto">
            <a:xfrm rot="16200000">
              <a:off x="2448" y="1458"/>
              <a:ext cx="91" cy="136"/>
            </a:xfrm>
            <a:prstGeom prst="moon">
              <a:avLst>
                <a:gd name="adj" fmla="val 50000"/>
              </a:avLst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79" name="Oval 119"/>
            <p:cNvSpPr>
              <a:spLocks noChangeArrowheads="1"/>
            </p:cNvSpPr>
            <p:nvPr/>
          </p:nvSpPr>
          <p:spPr bwMode="auto">
            <a:xfrm>
              <a:off x="2608" y="1480"/>
              <a:ext cx="91" cy="90"/>
            </a:xfrm>
            <a:prstGeom prst="ellipse">
              <a:avLst/>
            </a:prstGeom>
            <a:solidFill>
              <a:srgbClr val="FFCC99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80" name="Oval 120"/>
            <p:cNvSpPr>
              <a:spLocks noChangeArrowheads="1"/>
            </p:cNvSpPr>
            <p:nvPr/>
          </p:nvSpPr>
          <p:spPr bwMode="auto">
            <a:xfrm>
              <a:off x="2290" y="1480"/>
              <a:ext cx="91" cy="90"/>
            </a:xfrm>
            <a:prstGeom prst="ellipse">
              <a:avLst/>
            </a:prstGeom>
            <a:solidFill>
              <a:srgbClr val="FFCC99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81" name="AutoShape 121"/>
            <p:cNvSpPr>
              <a:spLocks noChangeArrowheads="1"/>
            </p:cNvSpPr>
            <p:nvPr/>
          </p:nvSpPr>
          <p:spPr bwMode="auto">
            <a:xfrm>
              <a:off x="1247" y="1389"/>
              <a:ext cx="453" cy="453"/>
            </a:xfrm>
            <a:prstGeom prst="sun">
              <a:avLst>
                <a:gd name="adj" fmla="val 37088"/>
              </a:avLst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82" name="AutoShape 122"/>
            <p:cNvSpPr>
              <a:spLocks noChangeArrowheads="1"/>
            </p:cNvSpPr>
            <p:nvPr/>
          </p:nvSpPr>
          <p:spPr bwMode="auto">
            <a:xfrm>
              <a:off x="3152" y="1389"/>
              <a:ext cx="453" cy="453"/>
            </a:xfrm>
            <a:prstGeom prst="sun">
              <a:avLst>
                <a:gd name="adj" fmla="val 37088"/>
              </a:avLst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83" name="AutoShape 123"/>
            <p:cNvSpPr>
              <a:spLocks noChangeArrowheads="1"/>
            </p:cNvSpPr>
            <p:nvPr/>
          </p:nvSpPr>
          <p:spPr bwMode="auto">
            <a:xfrm>
              <a:off x="1655" y="2840"/>
              <a:ext cx="271" cy="271"/>
            </a:xfrm>
            <a:prstGeom prst="sun">
              <a:avLst>
                <a:gd name="adj" fmla="val 37088"/>
              </a:avLst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84" name="AutoShape 124"/>
            <p:cNvSpPr>
              <a:spLocks noChangeArrowheads="1"/>
            </p:cNvSpPr>
            <p:nvPr/>
          </p:nvSpPr>
          <p:spPr bwMode="auto">
            <a:xfrm>
              <a:off x="3017" y="2840"/>
              <a:ext cx="271" cy="271"/>
            </a:xfrm>
            <a:prstGeom prst="sun">
              <a:avLst>
                <a:gd name="adj" fmla="val 37088"/>
              </a:avLst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493" name="Group 133"/>
          <p:cNvGrpSpPr>
            <a:grpSpLocks/>
          </p:cNvGrpSpPr>
          <p:nvPr/>
        </p:nvGrpSpPr>
        <p:grpSpPr bwMode="auto">
          <a:xfrm>
            <a:off x="4572000" y="5040313"/>
            <a:ext cx="1079500" cy="1628775"/>
            <a:chOff x="2971" y="2976"/>
            <a:chExt cx="680" cy="1026"/>
          </a:xfrm>
        </p:grpSpPr>
        <p:sp>
          <p:nvSpPr>
            <p:cNvPr id="15491" name="Line 131"/>
            <p:cNvSpPr>
              <a:spLocks noChangeShapeType="1"/>
            </p:cNvSpPr>
            <p:nvPr/>
          </p:nvSpPr>
          <p:spPr bwMode="auto">
            <a:xfrm>
              <a:off x="3288" y="3385"/>
              <a:ext cx="0" cy="589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492" name="AutoShape 132"/>
            <p:cNvSpPr>
              <a:spLocks noChangeArrowheads="1"/>
            </p:cNvSpPr>
            <p:nvPr/>
          </p:nvSpPr>
          <p:spPr bwMode="auto">
            <a:xfrm rot="-5213262">
              <a:off x="3108" y="3520"/>
              <a:ext cx="390" cy="573"/>
            </a:xfrm>
            <a:prstGeom prst="moon">
              <a:avLst>
                <a:gd name="adj" fmla="val 34074"/>
              </a:avLst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485" name="Group 125"/>
            <p:cNvGrpSpPr>
              <a:grpSpLocks/>
            </p:cNvGrpSpPr>
            <p:nvPr/>
          </p:nvGrpSpPr>
          <p:grpSpPr bwMode="auto">
            <a:xfrm>
              <a:off x="2971" y="2976"/>
              <a:ext cx="680" cy="680"/>
              <a:chOff x="346" y="1565"/>
              <a:chExt cx="861" cy="861"/>
            </a:xfrm>
          </p:grpSpPr>
          <p:sp>
            <p:nvSpPr>
              <p:cNvPr id="15486" name="Oval 126"/>
              <p:cNvSpPr>
                <a:spLocks noChangeArrowheads="1"/>
              </p:cNvSpPr>
              <p:nvPr/>
            </p:nvSpPr>
            <p:spPr bwMode="auto">
              <a:xfrm>
                <a:off x="346" y="1927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87" name="Oval 127"/>
              <p:cNvSpPr>
                <a:spLocks noChangeArrowheads="1"/>
              </p:cNvSpPr>
              <p:nvPr/>
            </p:nvSpPr>
            <p:spPr bwMode="auto">
              <a:xfrm rot="2068206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88" name="Oval 128"/>
              <p:cNvSpPr>
                <a:spLocks noChangeArrowheads="1"/>
              </p:cNvSpPr>
              <p:nvPr/>
            </p:nvSpPr>
            <p:spPr bwMode="auto">
              <a:xfrm rot="16200000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89" name="Oval 129"/>
              <p:cNvSpPr>
                <a:spLocks noChangeArrowheads="1"/>
              </p:cNvSpPr>
              <p:nvPr/>
            </p:nvSpPr>
            <p:spPr bwMode="auto">
              <a:xfrm rot="18795238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90" name="Oval 130"/>
              <p:cNvSpPr>
                <a:spLocks noChangeArrowheads="1"/>
              </p:cNvSpPr>
              <p:nvPr/>
            </p:nvSpPr>
            <p:spPr bwMode="auto">
              <a:xfrm>
                <a:off x="663" y="1882"/>
                <a:ext cx="226" cy="18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5494" name="Group 134"/>
          <p:cNvGrpSpPr>
            <a:grpSpLocks/>
          </p:cNvGrpSpPr>
          <p:nvPr/>
        </p:nvGrpSpPr>
        <p:grpSpPr bwMode="auto">
          <a:xfrm>
            <a:off x="6443663" y="4437063"/>
            <a:ext cx="936625" cy="1412875"/>
            <a:chOff x="2971" y="2976"/>
            <a:chExt cx="680" cy="1026"/>
          </a:xfrm>
        </p:grpSpPr>
        <p:sp>
          <p:nvSpPr>
            <p:cNvPr id="15495" name="Line 135"/>
            <p:cNvSpPr>
              <a:spLocks noChangeShapeType="1"/>
            </p:cNvSpPr>
            <p:nvPr/>
          </p:nvSpPr>
          <p:spPr bwMode="auto">
            <a:xfrm>
              <a:off x="3288" y="3385"/>
              <a:ext cx="0" cy="589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496" name="AutoShape 136"/>
            <p:cNvSpPr>
              <a:spLocks noChangeArrowheads="1"/>
            </p:cNvSpPr>
            <p:nvPr/>
          </p:nvSpPr>
          <p:spPr bwMode="auto">
            <a:xfrm rot="-5213262">
              <a:off x="3108" y="3520"/>
              <a:ext cx="390" cy="573"/>
            </a:xfrm>
            <a:prstGeom prst="moon">
              <a:avLst>
                <a:gd name="adj" fmla="val 34074"/>
              </a:avLst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497" name="Group 137"/>
            <p:cNvGrpSpPr>
              <a:grpSpLocks/>
            </p:cNvGrpSpPr>
            <p:nvPr/>
          </p:nvGrpSpPr>
          <p:grpSpPr bwMode="auto">
            <a:xfrm>
              <a:off x="2971" y="2976"/>
              <a:ext cx="680" cy="680"/>
              <a:chOff x="346" y="1565"/>
              <a:chExt cx="861" cy="861"/>
            </a:xfrm>
          </p:grpSpPr>
          <p:sp>
            <p:nvSpPr>
              <p:cNvPr id="15498" name="Oval 138"/>
              <p:cNvSpPr>
                <a:spLocks noChangeArrowheads="1"/>
              </p:cNvSpPr>
              <p:nvPr/>
            </p:nvSpPr>
            <p:spPr bwMode="auto">
              <a:xfrm>
                <a:off x="346" y="1927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99" name="Oval 139"/>
              <p:cNvSpPr>
                <a:spLocks noChangeArrowheads="1"/>
              </p:cNvSpPr>
              <p:nvPr/>
            </p:nvSpPr>
            <p:spPr bwMode="auto">
              <a:xfrm rot="2068206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00" name="Oval 140"/>
              <p:cNvSpPr>
                <a:spLocks noChangeArrowheads="1"/>
              </p:cNvSpPr>
              <p:nvPr/>
            </p:nvSpPr>
            <p:spPr bwMode="auto">
              <a:xfrm rot="16200000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01" name="Oval 141"/>
              <p:cNvSpPr>
                <a:spLocks noChangeArrowheads="1"/>
              </p:cNvSpPr>
              <p:nvPr/>
            </p:nvSpPr>
            <p:spPr bwMode="auto">
              <a:xfrm rot="18795238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02" name="Oval 142"/>
              <p:cNvSpPr>
                <a:spLocks noChangeArrowheads="1"/>
              </p:cNvSpPr>
              <p:nvPr/>
            </p:nvSpPr>
            <p:spPr bwMode="auto">
              <a:xfrm>
                <a:off x="663" y="1882"/>
                <a:ext cx="226" cy="18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5503" name="Group 143"/>
          <p:cNvGrpSpPr>
            <a:grpSpLocks/>
          </p:cNvGrpSpPr>
          <p:nvPr/>
        </p:nvGrpSpPr>
        <p:grpSpPr bwMode="auto">
          <a:xfrm>
            <a:off x="8112125" y="4797425"/>
            <a:ext cx="1031875" cy="1555750"/>
            <a:chOff x="2971" y="2976"/>
            <a:chExt cx="680" cy="1026"/>
          </a:xfrm>
        </p:grpSpPr>
        <p:sp>
          <p:nvSpPr>
            <p:cNvPr id="15504" name="Line 144"/>
            <p:cNvSpPr>
              <a:spLocks noChangeShapeType="1"/>
            </p:cNvSpPr>
            <p:nvPr/>
          </p:nvSpPr>
          <p:spPr bwMode="auto">
            <a:xfrm>
              <a:off x="3288" y="3385"/>
              <a:ext cx="0" cy="589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505" name="AutoShape 145"/>
            <p:cNvSpPr>
              <a:spLocks noChangeArrowheads="1"/>
            </p:cNvSpPr>
            <p:nvPr/>
          </p:nvSpPr>
          <p:spPr bwMode="auto">
            <a:xfrm rot="-5213262">
              <a:off x="3108" y="3520"/>
              <a:ext cx="390" cy="573"/>
            </a:xfrm>
            <a:prstGeom prst="moon">
              <a:avLst>
                <a:gd name="adj" fmla="val 34074"/>
              </a:avLst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506" name="Group 146"/>
            <p:cNvGrpSpPr>
              <a:grpSpLocks/>
            </p:cNvGrpSpPr>
            <p:nvPr/>
          </p:nvGrpSpPr>
          <p:grpSpPr bwMode="auto">
            <a:xfrm>
              <a:off x="2971" y="2976"/>
              <a:ext cx="680" cy="680"/>
              <a:chOff x="346" y="1565"/>
              <a:chExt cx="861" cy="861"/>
            </a:xfrm>
          </p:grpSpPr>
          <p:sp>
            <p:nvSpPr>
              <p:cNvPr id="15507" name="Oval 147"/>
              <p:cNvSpPr>
                <a:spLocks noChangeArrowheads="1"/>
              </p:cNvSpPr>
              <p:nvPr/>
            </p:nvSpPr>
            <p:spPr bwMode="auto">
              <a:xfrm>
                <a:off x="346" y="1927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08" name="Oval 148"/>
              <p:cNvSpPr>
                <a:spLocks noChangeArrowheads="1"/>
              </p:cNvSpPr>
              <p:nvPr/>
            </p:nvSpPr>
            <p:spPr bwMode="auto">
              <a:xfrm rot="2068206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09" name="Oval 149"/>
              <p:cNvSpPr>
                <a:spLocks noChangeArrowheads="1"/>
              </p:cNvSpPr>
              <p:nvPr/>
            </p:nvSpPr>
            <p:spPr bwMode="auto">
              <a:xfrm rot="16200000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10" name="Oval 150"/>
              <p:cNvSpPr>
                <a:spLocks noChangeArrowheads="1"/>
              </p:cNvSpPr>
              <p:nvPr/>
            </p:nvSpPr>
            <p:spPr bwMode="auto">
              <a:xfrm rot="18795238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11" name="Oval 151"/>
              <p:cNvSpPr>
                <a:spLocks noChangeArrowheads="1"/>
              </p:cNvSpPr>
              <p:nvPr/>
            </p:nvSpPr>
            <p:spPr bwMode="auto">
              <a:xfrm>
                <a:off x="663" y="1882"/>
                <a:ext cx="226" cy="18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5512" name="Group 152"/>
          <p:cNvGrpSpPr>
            <a:grpSpLocks/>
          </p:cNvGrpSpPr>
          <p:nvPr/>
        </p:nvGrpSpPr>
        <p:grpSpPr bwMode="auto">
          <a:xfrm>
            <a:off x="395288" y="5157788"/>
            <a:ext cx="1031875" cy="1555750"/>
            <a:chOff x="2971" y="2976"/>
            <a:chExt cx="680" cy="1026"/>
          </a:xfrm>
        </p:grpSpPr>
        <p:sp>
          <p:nvSpPr>
            <p:cNvPr id="15513" name="Line 153"/>
            <p:cNvSpPr>
              <a:spLocks noChangeShapeType="1"/>
            </p:cNvSpPr>
            <p:nvPr/>
          </p:nvSpPr>
          <p:spPr bwMode="auto">
            <a:xfrm>
              <a:off x="3288" y="3385"/>
              <a:ext cx="0" cy="589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514" name="AutoShape 154"/>
            <p:cNvSpPr>
              <a:spLocks noChangeArrowheads="1"/>
            </p:cNvSpPr>
            <p:nvPr/>
          </p:nvSpPr>
          <p:spPr bwMode="auto">
            <a:xfrm rot="-5213262">
              <a:off x="3108" y="3520"/>
              <a:ext cx="390" cy="573"/>
            </a:xfrm>
            <a:prstGeom prst="moon">
              <a:avLst>
                <a:gd name="adj" fmla="val 34074"/>
              </a:avLst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5515" name="Group 155"/>
            <p:cNvGrpSpPr>
              <a:grpSpLocks/>
            </p:cNvGrpSpPr>
            <p:nvPr/>
          </p:nvGrpSpPr>
          <p:grpSpPr bwMode="auto">
            <a:xfrm>
              <a:off x="2971" y="2976"/>
              <a:ext cx="680" cy="680"/>
              <a:chOff x="346" y="1565"/>
              <a:chExt cx="861" cy="861"/>
            </a:xfrm>
          </p:grpSpPr>
          <p:sp>
            <p:nvSpPr>
              <p:cNvPr id="15516" name="Oval 156"/>
              <p:cNvSpPr>
                <a:spLocks noChangeArrowheads="1"/>
              </p:cNvSpPr>
              <p:nvPr/>
            </p:nvSpPr>
            <p:spPr bwMode="auto">
              <a:xfrm>
                <a:off x="346" y="1927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17" name="Oval 157"/>
              <p:cNvSpPr>
                <a:spLocks noChangeArrowheads="1"/>
              </p:cNvSpPr>
              <p:nvPr/>
            </p:nvSpPr>
            <p:spPr bwMode="auto">
              <a:xfrm rot="2068206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18" name="Oval 158"/>
              <p:cNvSpPr>
                <a:spLocks noChangeArrowheads="1"/>
              </p:cNvSpPr>
              <p:nvPr/>
            </p:nvSpPr>
            <p:spPr bwMode="auto">
              <a:xfrm rot="16200000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19" name="Oval 159"/>
              <p:cNvSpPr>
                <a:spLocks noChangeArrowheads="1"/>
              </p:cNvSpPr>
              <p:nvPr/>
            </p:nvSpPr>
            <p:spPr bwMode="auto">
              <a:xfrm rot="18795238">
                <a:off x="346" y="1882"/>
                <a:ext cx="861" cy="227"/>
              </a:xfrm>
              <a:prstGeom prst="ellipse">
                <a:avLst/>
              </a:prstGeom>
              <a:gradFill rotWithShape="1">
                <a:gsLst>
                  <a:gs pos="0">
                    <a:srgbClr val="19C3FF"/>
                  </a:gs>
                  <a:gs pos="100000">
                    <a:srgbClr val="19C3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520" name="Oval 160"/>
              <p:cNvSpPr>
                <a:spLocks noChangeArrowheads="1"/>
              </p:cNvSpPr>
              <p:nvPr/>
            </p:nvSpPr>
            <p:spPr bwMode="auto">
              <a:xfrm>
                <a:off x="663" y="1882"/>
                <a:ext cx="226" cy="18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15522" name="Picture 16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-747713"/>
            <a:ext cx="304800" cy="304800"/>
          </a:xfrm>
          <a:prstGeom prst="rect">
            <a:avLst/>
          </a:prstGeom>
          <a:noFill/>
        </p:spPr>
      </p:pic>
      <p:pic>
        <p:nvPicPr>
          <p:cNvPr id="15523" name="Picture 163">
            <a:hlinkClick r:id="" action="ppaction://media"/>
          </p:cNvPr>
          <p:cNvPicPr>
            <a:picLocks noRot="1" noChangeAspect="1" noChangeArrowheads="1"/>
          </p:cNvPicPr>
          <p:nvPr>
            <a:wavAudioFile r:embed="rId2" name="good afternoon-1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-6032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36215 -0.251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4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" y="-1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3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312 0.02106 C 0.00573 0.03055 0.01563 0.04027 0.01997 0.05254 C 0.02431 0.06574 0.02657 0.08148 0.02865 0.09722 C 0.03108 0.11296 0.02865 0.12615 0.02657 0.14074 C 0.02431 0.15416 0.02118 0.16851 0.01337 0.18055 C 0.00677 0.19259 -0.00416 0.20231 -0.01614 0.20972 C -0.02725 0.21689 -0.04027 0.22175 -0.05347 0.2243 C -0.06649 0.22662 -0.07968 0.22662 -0.09184 0.2243 C -0.10503 0.22175 -0.11701 0.2155 -0.12673 0.20601 C -0.13663 0.19745 -0.14548 0.18657 -0.14982 0.17337 C -0.15538 0.16111 -0.15746 0.14444 -0.15746 0.13101 C -0.1585 0.11782 -0.15746 0.10208 -0.15191 0.08865 C -0.14652 0.07662 -0.13663 0.06689 -0.12361 0.06203 C -0.11024 0.05856 -0.09722 0.06342 -0.08836 0.07175 C -0.08073 0.08009 -0.07534 0.09351 -0.07413 0.10902 C -0.07413 0.12476 -0.07534 0.13935 -0.08073 0.15162 C -0.08628 0.16365 -0.08524 0.16597 -0.10711 0.18171 C -0.12673 0.19884 -0.14652 0.19398 -0.1585 0.1949 C -0.17048 0.1949 -0.18038 0.19027 -0.19236 0.18541 C -0.20573 0.17939 -0.21649 0.16851 -0.2243 0.15879 C -0.23194 0.1493 -0.23524 0.13703 -0.23958 0.11782 C -0.2427 0.09837 -0.2427 0.08865 -0.2427 0.07407 C -0.2427 0.05949 -0.2427 0.04513 -0.2427 0.03055 " pathEditMode="relative" rAng="0" ptsTypes="fffffffffffffffffffffff">
                                      <p:cBhvr>
                                        <p:cTn id="16" dur="2000" fill="hold"/>
                                        <p:tgtEl>
                                          <p:spTgt spid="15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10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522"/>
                </p:tgtEl>
              </p:cMediaNode>
            </p:audio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523"/>
                </p:tgtEl>
              </p:cMediaNode>
            </p:audio>
          </p:childTnLst>
        </p:cTn>
      </p:par>
    </p:tnLst>
    <p:bldLst>
      <p:bldP spid="1540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rgbClr val="F9CBE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05" name="Group 121"/>
          <p:cNvGrpSpPr>
            <a:grpSpLocks/>
          </p:cNvGrpSpPr>
          <p:nvPr/>
        </p:nvGrpSpPr>
        <p:grpSpPr bwMode="auto">
          <a:xfrm>
            <a:off x="5435600" y="1484313"/>
            <a:ext cx="1584325" cy="1584325"/>
            <a:chOff x="4762" y="3158"/>
            <a:chExt cx="998" cy="998"/>
          </a:xfrm>
        </p:grpSpPr>
        <p:sp>
          <p:nvSpPr>
            <p:cNvPr id="16431" name="Oval 47"/>
            <p:cNvSpPr>
              <a:spLocks noChangeArrowheads="1"/>
            </p:cNvSpPr>
            <p:nvPr/>
          </p:nvSpPr>
          <p:spPr bwMode="auto">
            <a:xfrm>
              <a:off x="4762" y="3158"/>
              <a:ext cx="998" cy="998"/>
            </a:xfrm>
            <a:prstGeom prst="ellipse">
              <a:avLst/>
            </a:prstGeom>
            <a:solidFill>
              <a:srgbClr val="FFCC99">
                <a:alpha val="63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504" name="Group 120"/>
            <p:cNvGrpSpPr>
              <a:grpSpLocks/>
            </p:cNvGrpSpPr>
            <p:nvPr/>
          </p:nvGrpSpPr>
          <p:grpSpPr bwMode="auto">
            <a:xfrm>
              <a:off x="4895" y="3291"/>
              <a:ext cx="732" cy="732"/>
              <a:chOff x="4895" y="3291"/>
              <a:chExt cx="732" cy="732"/>
            </a:xfrm>
          </p:grpSpPr>
          <p:sp>
            <p:nvSpPr>
              <p:cNvPr id="16432" name="Oval 48"/>
              <p:cNvSpPr>
                <a:spLocks noChangeArrowheads="1"/>
              </p:cNvSpPr>
              <p:nvPr/>
            </p:nvSpPr>
            <p:spPr bwMode="auto">
              <a:xfrm>
                <a:off x="4895" y="3291"/>
                <a:ext cx="732" cy="732"/>
              </a:xfrm>
              <a:prstGeom prst="ellipse">
                <a:avLst/>
              </a:prstGeom>
              <a:solidFill>
                <a:srgbClr val="FFFF66"/>
              </a:solidFill>
              <a:ln w="762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33" name="Oval 49"/>
              <p:cNvSpPr>
                <a:spLocks noChangeArrowheads="1"/>
              </p:cNvSpPr>
              <p:nvPr/>
            </p:nvSpPr>
            <p:spPr bwMode="auto">
              <a:xfrm>
                <a:off x="4961" y="3357"/>
                <a:ext cx="600" cy="600"/>
              </a:xfrm>
              <a:prstGeom prst="ellipse">
                <a:avLst/>
              </a:prstGeom>
              <a:solidFill>
                <a:srgbClr val="FF6600"/>
              </a:solidFill>
              <a:ln w="7620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6021388"/>
            <a:ext cx="9144000" cy="83661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00CC6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-36513" y="-26988"/>
            <a:ext cx="9180513" cy="86360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>
                <a:solidFill>
                  <a:schemeClr val="tx2"/>
                </a:solidFill>
              </a:rPr>
              <a:t>Поздно вечером Гусеница возвращалась к себе домой</a:t>
            </a:r>
            <a:r>
              <a:rPr lang="ru-RU">
                <a:solidFill>
                  <a:schemeClr val="accent2"/>
                </a:solidFill>
              </a:rPr>
              <a:t>, </a:t>
            </a:r>
            <a:r>
              <a:rPr lang="ru-RU"/>
              <a:t>по дороге она встретила Черепаху и пожелала ей доброго вечера.</a:t>
            </a:r>
            <a:endParaRPr lang="ru-RU">
              <a:latin typeface="Verdana" pitchFamily="34" charset="0"/>
            </a:endParaRP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-252413" y="4221163"/>
            <a:ext cx="3816351" cy="2001837"/>
            <a:chOff x="476" y="2976"/>
            <a:chExt cx="2115" cy="1186"/>
          </a:xfrm>
        </p:grpSpPr>
        <p:grpSp>
          <p:nvGrpSpPr>
            <p:cNvPr id="16389" name="Group 5"/>
            <p:cNvGrpSpPr>
              <a:grpSpLocks/>
            </p:cNvGrpSpPr>
            <p:nvPr/>
          </p:nvGrpSpPr>
          <p:grpSpPr bwMode="auto">
            <a:xfrm rot="19029547" flipH="1">
              <a:off x="2085" y="3686"/>
              <a:ext cx="420" cy="280"/>
              <a:chOff x="1156" y="3929"/>
              <a:chExt cx="845" cy="527"/>
            </a:xfrm>
          </p:grpSpPr>
          <p:sp>
            <p:nvSpPr>
              <p:cNvPr id="16390" name="AutoShape 6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1" name="AutoShape 7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2" name="AutoShape 8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6393" name="Group 9"/>
            <p:cNvGrpSpPr>
              <a:grpSpLocks/>
            </p:cNvGrpSpPr>
            <p:nvPr/>
          </p:nvGrpSpPr>
          <p:grpSpPr bwMode="auto">
            <a:xfrm flipH="1">
              <a:off x="1493" y="3756"/>
              <a:ext cx="651" cy="406"/>
              <a:chOff x="1156" y="3929"/>
              <a:chExt cx="845" cy="527"/>
            </a:xfrm>
          </p:grpSpPr>
          <p:sp>
            <p:nvSpPr>
              <p:cNvPr id="16394" name="AutoShape 10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5" name="AutoShape 11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396" name="AutoShape 12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397" name="AutoShape 13"/>
            <p:cNvSpPr>
              <a:spLocks noChangeArrowheads="1"/>
            </p:cNvSpPr>
            <p:nvPr/>
          </p:nvSpPr>
          <p:spPr bwMode="auto">
            <a:xfrm flipH="1">
              <a:off x="730" y="3768"/>
              <a:ext cx="307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8" name="AutoShape 14"/>
            <p:cNvSpPr>
              <a:spLocks noChangeArrowheads="1"/>
            </p:cNvSpPr>
            <p:nvPr/>
          </p:nvSpPr>
          <p:spPr bwMode="auto">
            <a:xfrm flipH="1">
              <a:off x="61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9" name="AutoShape 15"/>
            <p:cNvSpPr>
              <a:spLocks noChangeArrowheads="1"/>
            </p:cNvSpPr>
            <p:nvPr/>
          </p:nvSpPr>
          <p:spPr bwMode="auto">
            <a:xfrm flipH="1">
              <a:off x="501" y="3787"/>
              <a:ext cx="114" cy="37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0" name="AutoShape 16"/>
            <p:cNvSpPr>
              <a:spLocks noChangeArrowheads="1"/>
            </p:cNvSpPr>
            <p:nvPr/>
          </p:nvSpPr>
          <p:spPr bwMode="auto">
            <a:xfrm flipH="1">
              <a:off x="1380" y="3768"/>
              <a:ext cx="306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1" name="AutoShape 17"/>
            <p:cNvSpPr>
              <a:spLocks noChangeArrowheads="1"/>
            </p:cNvSpPr>
            <p:nvPr/>
          </p:nvSpPr>
          <p:spPr bwMode="auto">
            <a:xfrm flipH="1">
              <a:off x="1227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2" name="AutoShape 18"/>
            <p:cNvSpPr>
              <a:spLocks noChangeArrowheads="1"/>
            </p:cNvSpPr>
            <p:nvPr/>
          </p:nvSpPr>
          <p:spPr bwMode="auto">
            <a:xfrm flipH="1">
              <a:off x="103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3" name="AutoShape 19"/>
            <p:cNvSpPr>
              <a:spLocks noChangeArrowheads="1"/>
            </p:cNvSpPr>
            <p:nvPr/>
          </p:nvSpPr>
          <p:spPr bwMode="auto">
            <a:xfrm flipH="1">
              <a:off x="864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4" name="Oval 20"/>
            <p:cNvSpPr>
              <a:spLocks noChangeArrowheads="1"/>
            </p:cNvSpPr>
            <p:nvPr/>
          </p:nvSpPr>
          <p:spPr bwMode="auto">
            <a:xfrm rot="1846218" flipH="1">
              <a:off x="476" y="3750"/>
              <a:ext cx="153" cy="14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5" name="Oval 21"/>
            <p:cNvSpPr>
              <a:spLocks noChangeArrowheads="1"/>
            </p:cNvSpPr>
            <p:nvPr/>
          </p:nvSpPr>
          <p:spPr bwMode="auto">
            <a:xfrm rot="1846218" flipH="1">
              <a:off x="583" y="3684"/>
              <a:ext cx="243" cy="23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6" name="Oval 22"/>
            <p:cNvSpPr>
              <a:spLocks noChangeArrowheads="1"/>
            </p:cNvSpPr>
            <p:nvPr/>
          </p:nvSpPr>
          <p:spPr bwMode="auto">
            <a:xfrm rot="1846218" flipH="1">
              <a:off x="767" y="3651"/>
              <a:ext cx="243" cy="27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7" name="Oval 23"/>
            <p:cNvSpPr>
              <a:spLocks noChangeArrowheads="1"/>
            </p:cNvSpPr>
            <p:nvPr/>
          </p:nvSpPr>
          <p:spPr bwMode="auto">
            <a:xfrm rot="1846218" flipH="1">
              <a:off x="934" y="3641"/>
              <a:ext cx="278" cy="27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8" name="Oval 24"/>
            <p:cNvSpPr>
              <a:spLocks noChangeArrowheads="1"/>
            </p:cNvSpPr>
            <p:nvPr/>
          </p:nvSpPr>
          <p:spPr bwMode="auto">
            <a:xfrm rot="1846218" flipH="1">
              <a:off x="1133" y="3616"/>
              <a:ext cx="291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09" name="Oval 25"/>
            <p:cNvSpPr>
              <a:spLocks noChangeArrowheads="1"/>
            </p:cNvSpPr>
            <p:nvPr/>
          </p:nvSpPr>
          <p:spPr bwMode="auto">
            <a:xfrm rot="1846218" flipH="1">
              <a:off x="1350" y="3616"/>
              <a:ext cx="289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0" name="Oval 26"/>
            <p:cNvSpPr>
              <a:spLocks noChangeArrowheads="1"/>
            </p:cNvSpPr>
            <p:nvPr/>
          </p:nvSpPr>
          <p:spPr bwMode="auto">
            <a:xfrm rot="1846218" flipH="1">
              <a:off x="1552" y="3616"/>
              <a:ext cx="288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1" name="Oval 27"/>
            <p:cNvSpPr>
              <a:spLocks noChangeArrowheads="1"/>
            </p:cNvSpPr>
            <p:nvPr/>
          </p:nvSpPr>
          <p:spPr bwMode="auto">
            <a:xfrm rot="1846218" flipH="1">
              <a:off x="1703" y="3609"/>
              <a:ext cx="315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2" name="Oval 28"/>
            <p:cNvSpPr>
              <a:spLocks noChangeArrowheads="1"/>
            </p:cNvSpPr>
            <p:nvPr/>
          </p:nvSpPr>
          <p:spPr bwMode="auto">
            <a:xfrm rot="1846218" flipH="1">
              <a:off x="1899" y="3590"/>
              <a:ext cx="324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3" name="Oval 29"/>
            <p:cNvSpPr>
              <a:spLocks noChangeArrowheads="1"/>
            </p:cNvSpPr>
            <p:nvPr/>
          </p:nvSpPr>
          <p:spPr bwMode="auto">
            <a:xfrm rot="1846218" flipH="1">
              <a:off x="2042" y="3441"/>
              <a:ext cx="323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414" name="Group 30"/>
            <p:cNvGrpSpPr>
              <a:grpSpLocks/>
            </p:cNvGrpSpPr>
            <p:nvPr/>
          </p:nvGrpSpPr>
          <p:grpSpPr bwMode="auto">
            <a:xfrm flipH="1">
              <a:off x="1927" y="2976"/>
              <a:ext cx="664" cy="655"/>
              <a:chOff x="1876" y="3022"/>
              <a:chExt cx="664" cy="655"/>
            </a:xfrm>
          </p:grpSpPr>
          <p:sp>
            <p:nvSpPr>
              <p:cNvPr id="16415" name="AutoShape 31"/>
              <p:cNvSpPr>
                <a:spLocks noChangeArrowheads="1"/>
              </p:cNvSpPr>
              <p:nvPr/>
            </p:nvSpPr>
            <p:spPr bwMode="auto">
              <a:xfrm rot="19905417" flipH="1">
                <a:off x="1876" y="3022"/>
                <a:ext cx="664" cy="655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16" name="Oval 32"/>
              <p:cNvSpPr>
                <a:spLocks noChangeArrowheads="1"/>
              </p:cNvSpPr>
              <p:nvPr/>
            </p:nvSpPr>
            <p:spPr bwMode="auto">
              <a:xfrm rot="21579357" flipH="1">
                <a:off x="2083" y="3245"/>
                <a:ext cx="325" cy="363"/>
              </a:xfrm>
              <a:prstGeom prst="ellipse">
                <a:avLst/>
              </a:prstGeom>
              <a:solidFill>
                <a:srgbClr val="3ADE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6417" name="Group 33"/>
              <p:cNvGrpSpPr>
                <a:grpSpLocks/>
              </p:cNvGrpSpPr>
              <p:nvPr/>
            </p:nvGrpSpPr>
            <p:grpSpPr bwMode="auto">
              <a:xfrm rot="21579357" flipH="1">
                <a:off x="2140" y="3342"/>
                <a:ext cx="191" cy="141"/>
                <a:chOff x="2562" y="1842"/>
                <a:chExt cx="1044" cy="772"/>
              </a:xfrm>
            </p:grpSpPr>
            <p:sp>
              <p:nvSpPr>
                <p:cNvPr id="16418" name="Oval 34"/>
                <p:cNvSpPr>
                  <a:spLocks noChangeArrowheads="1"/>
                </p:cNvSpPr>
                <p:nvPr/>
              </p:nvSpPr>
              <p:spPr bwMode="auto">
                <a:xfrm>
                  <a:off x="256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19" name="Oval 35"/>
                <p:cNvSpPr>
                  <a:spLocks noChangeArrowheads="1"/>
                </p:cNvSpPr>
                <p:nvPr/>
              </p:nvSpPr>
              <p:spPr bwMode="auto">
                <a:xfrm>
                  <a:off x="260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20" name="Oval 36"/>
                <p:cNvSpPr>
                  <a:spLocks noChangeArrowheads="1"/>
                </p:cNvSpPr>
                <p:nvPr/>
              </p:nvSpPr>
              <p:spPr bwMode="auto">
                <a:xfrm>
                  <a:off x="2699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21" name="Oval 37"/>
                <p:cNvSpPr>
                  <a:spLocks noChangeArrowheads="1"/>
                </p:cNvSpPr>
                <p:nvPr/>
              </p:nvSpPr>
              <p:spPr bwMode="auto">
                <a:xfrm>
                  <a:off x="315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22" name="Oval 38"/>
                <p:cNvSpPr>
                  <a:spLocks noChangeArrowheads="1"/>
                </p:cNvSpPr>
                <p:nvPr/>
              </p:nvSpPr>
              <p:spPr bwMode="auto">
                <a:xfrm>
                  <a:off x="319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23" name="Oval 39"/>
                <p:cNvSpPr>
                  <a:spLocks noChangeArrowheads="1"/>
                </p:cNvSpPr>
                <p:nvPr/>
              </p:nvSpPr>
              <p:spPr bwMode="auto">
                <a:xfrm>
                  <a:off x="3288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6424" name="AutoShape 40"/>
              <p:cNvSpPr>
                <a:spLocks noChangeArrowheads="1"/>
              </p:cNvSpPr>
              <p:nvPr/>
            </p:nvSpPr>
            <p:spPr bwMode="auto">
              <a:xfrm rot="2420109" flipH="1">
                <a:off x="2200" y="3483"/>
                <a:ext cx="77" cy="96"/>
              </a:xfrm>
              <a:prstGeom prst="rtTriangl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5" name="AutoShape 41"/>
              <p:cNvSpPr>
                <a:spLocks noChangeArrowheads="1"/>
              </p:cNvSpPr>
              <p:nvPr/>
            </p:nvSpPr>
            <p:spPr bwMode="auto">
              <a:xfrm rot="19740002" flipH="1">
                <a:off x="2095" y="3125"/>
                <a:ext cx="278" cy="288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D8D4C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6" name="AutoShape 42"/>
              <p:cNvSpPr>
                <a:spLocks noChangeArrowheads="1"/>
              </p:cNvSpPr>
              <p:nvPr/>
            </p:nvSpPr>
            <p:spPr bwMode="auto">
              <a:xfrm rot="18531401" flipH="1">
                <a:off x="2355" y="3142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7" name="AutoShape 43"/>
              <p:cNvSpPr>
                <a:spLocks noChangeArrowheads="1"/>
              </p:cNvSpPr>
              <p:nvPr/>
            </p:nvSpPr>
            <p:spPr bwMode="auto">
              <a:xfrm rot="24627308">
                <a:off x="2007" y="3179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6428" name="AutoShape 44"/>
          <p:cNvSpPr>
            <a:spLocks noChangeArrowheads="1"/>
          </p:cNvSpPr>
          <p:nvPr/>
        </p:nvSpPr>
        <p:spPr bwMode="auto">
          <a:xfrm>
            <a:off x="683568" y="1844824"/>
            <a:ext cx="4824412" cy="1368425"/>
          </a:xfrm>
          <a:prstGeom prst="wedgeEllipseCallout">
            <a:avLst>
              <a:gd name="adj1" fmla="val -3440"/>
              <a:gd name="adj2" fmla="val 106380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¡Buenas tardes!</a:t>
            </a:r>
            <a:endParaRPr lang="ru-RU" sz="3600" dirty="0">
              <a:solidFill>
                <a:srgbClr val="FF0000"/>
              </a:solidFill>
            </a:endParaRPr>
          </a:p>
        </p:txBody>
      </p:sp>
      <p:grpSp>
        <p:nvGrpSpPr>
          <p:cNvPr id="16467" name="Group 83"/>
          <p:cNvGrpSpPr>
            <a:grpSpLocks/>
          </p:cNvGrpSpPr>
          <p:nvPr/>
        </p:nvGrpSpPr>
        <p:grpSpPr bwMode="auto">
          <a:xfrm>
            <a:off x="9144000" y="4365625"/>
            <a:ext cx="3671888" cy="2808288"/>
            <a:chOff x="3560" y="2704"/>
            <a:chExt cx="1316" cy="1042"/>
          </a:xfrm>
        </p:grpSpPr>
        <p:sp>
          <p:nvSpPr>
            <p:cNvPr id="16468" name="AutoShape 84"/>
            <p:cNvSpPr>
              <a:spLocks noChangeArrowheads="1"/>
            </p:cNvSpPr>
            <p:nvPr/>
          </p:nvSpPr>
          <p:spPr bwMode="auto">
            <a:xfrm rot="-1565820">
              <a:off x="4785" y="3158"/>
              <a:ext cx="91" cy="136"/>
            </a:xfrm>
            <a:prstGeom prst="moon">
              <a:avLst>
                <a:gd name="adj" fmla="val 34065"/>
              </a:avLst>
            </a:prstGeom>
            <a:solidFill>
              <a:srgbClr val="CCCC00"/>
            </a:solidFill>
            <a:ln w="9525">
              <a:solidFill>
                <a:srgbClr val="CC99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69" name="AutoShape 85"/>
            <p:cNvSpPr>
              <a:spLocks noChangeArrowheads="1"/>
            </p:cNvSpPr>
            <p:nvPr/>
          </p:nvSpPr>
          <p:spPr bwMode="auto">
            <a:xfrm rot="16200000">
              <a:off x="4468" y="3158"/>
              <a:ext cx="136" cy="136"/>
            </a:xfrm>
            <a:prstGeom prst="flowChartDelay">
              <a:avLst/>
            </a:prstGeom>
            <a:solidFill>
              <a:srgbClr val="CC99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70" name="AutoShape 86"/>
            <p:cNvSpPr>
              <a:spLocks noChangeArrowheads="1"/>
            </p:cNvSpPr>
            <p:nvPr/>
          </p:nvSpPr>
          <p:spPr bwMode="auto">
            <a:xfrm rot="16200000">
              <a:off x="3969" y="3158"/>
              <a:ext cx="136" cy="136"/>
            </a:xfrm>
            <a:prstGeom prst="flowChartDelay">
              <a:avLst/>
            </a:prstGeom>
            <a:solidFill>
              <a:srgbClr val="CC99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71" name="Rectangle 87"/>
            <p:cNvSpPr>
              <a:spLocks noChangeArrowheads="1"/>
            </p:cNvSpPr>
            <p:nvPr/>
          </p:nvSpPr>
          <p:spPr bwMode="auto">
            <a:xfrm>
              <a:off x="3742" y="3067"/>
              <a:ext cx="182" cy="136"/>
            </a:xfrm>
            <a:prstGeom prst="rect">
              <a:avLst/>
            </a:prstGeom>
            <a:solidFill>
              <a:srgbClr val="CC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72" name="PubPieSlice" descr="Крупная клетка"/>
            <p:cNvSpPr>
              <a:spLocks noEditPoints="1" noChangeArrowheads="1"/>
            </p:cNvSpPr>
            <p:nvPr/>
          </p:nvSpPr>
          <p:spPr bwMode="auto">
            <a:xfrm>
              <a:off x="3878" y="2704"/>
              <a:ext cx="998" cy="1042"/>
            </a:xfrm>
            <a:custGeom>
              <a:avLst/>
              <a:gdLst>
                <a:gd name="G0" fmla="+- 0 0 0"/>
                <a:gd name="G1" fmla="sin 10800 -16744"/>
                <a:gd name="G2" fmla="cos 10800 -16744"/>
                <a:gd name="G3" fmla="sin 10800 11713745"/>
                <a:gd name="G4" fmla="cos 10800 11713745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21599 w 21600"/>
                <a:gd name="T1" fmla="*/ 10751 h 21600"/>
                <a:gd name="T2" fmla="*/ 10800 w 21600"/>
                <a:gd name="T3" fmla="*/ 10800 h 21600"/>
                <a:gd name="T4" fmla="*/ 2 w 21600"/>
                <a:gd name="T5" fmla="*/ 11037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21599" y="10750"/>
                  </a:moveTo>
                  <a:cubicBezTo>
                    <a:pt x="21572" y="4805"/>
                    <a:pt x="1674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79"/>
                    <a:pt x="0" y="10958"/>
                    <a:pt x="2" y="11036"/>
                  </a:cubicBezTo>
                  <a:lnTo>
                    <a:pt x="10800" y="10800"/>
                  </a:lnTo>
                  <a:close/>
                </a:path>
              </a:pathLst>
            </a:custGeom>
            <a:pattFill prst="lgCheck">
              <a:fgClr>
                <a:srgbClr val="CC9900"/>
              </a:fgClr>
              <a:bgClr>
                <a:srgbClr val="FFCC00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73" name="AutoShape 89"/>
            <p:cNvSpPr>
              <a:spLocks noChangeArrowheads="1"/>
            </p:cNvSpPr>
            <p:nvPr/>
          </p:nvSpPr>
          <p:spPr bwMode="auto">
            <a:xfrm rot="16200000">
              <a:off x="4105" y="3158"/>
              <a:ext cx="181" cy="181"/>
            </a:xfrm>
            <a:prstGeom prst="flowChartDelay">
              <a:avLst/>
            </a:prstGeom>
            <a:solidFill>
              <a:srgbClr val="CC99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74" name="AutoShape 90"/>
            <p:cNvSpPr>
              <a:spLocks noChangeArrowheads="1"/>
            </p:cNvSpPr>
            <p:nvPr/>
          </p:nvSpPr>
          <p:spPr bwMode="auto">
            <a:xfrm rot="16200000">
              <a:off x="4604" y="3158"/>
              <a:ext cx="181" cy="181"/>
            </a:xfrm>
            <a:prstGeom prst="flowChartDelay">
              <a:avLst/>
            </a:prstGeom>
            <a:solidFill>
              <a:srgbClr val="CC99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75" name="Oval 91"/>
            <p:cNvSpPr>
              <a:spLocks noChangeArrowheads="1"/>
            </p:cNvSpPr>
            <p:nvPr/>
          </p:nvSpPr>
          <p:spPr bwMode="auto">
            <a:xfrm>
              <a:off x="3560" y="2976"/>
              <a:ext cx="318" cy="272"/>
            </a:xfrm>
            <a:prstGeom prst="ellipse">
              <a:avLst/>
            </a:prstGeom>
            <a:solidFill>
              <a:srgbClr val="CCCC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76" name="AutoShape 92"/>
            <p:cNvSpPr>
              <a:spLocks noChangeArrowheads="1"/>
            </p:cNvSpPr>
            <p:nvPr/>
          </p:nvSpPr>
          <p:spPr bwMode="auto">
            <a:xfrm>
              <a:off x="4286" y="2750"/>
              <a:ext cx="182" cy="157"/>
            </a:xfrm>
            <a:prstGeom prst="hexagon">
              <a:avLst>
                <a:gd name="adj" fmla="val 28981"/>
                <a:gd name="vf" fmla="val 115470"/>
              </a:avLst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77" name="AutoShape 93"/>
            <p:cNvSpPr>
              <a:spLocks noChangeArrowheads="1"/>
            </p:cNvSpPr>
            <p:nvPr/>
          </p:nvSpPr>
          <p:spPr bwMode="auto">
            <a:xfrm>
              <a:off x="4422" y="3022"/>
              <a:ext cx="182" cy="157"/>
            </a:xfrm>
            <a:prstGeom prst="hexagon">
              <a:avLst>
                <a:gd name="adj" fmla="val 28981"/>
                <a:gd name="vf" fmla="val 115470"/>
              </a:avLst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78" name="AutoShape 94"/>
            <p:cNvSpPr>
              <a:spLocks noChangeArrowheads="1"/>
            </p:cNvSpPr>
            <p:nvPr/>
          </p:nvSpPr>
          <p:spPr bwMode="auto">
            <a:xfrm>
              <a:off x="4649" y="2976"/>
              <a:ext cx="182" cy="157"/>
            </a:xfrm>
            <a:prstGeom prst="hexagon">
              <a:avLst>
                <a:gd name="adj" fmla="val 28981"/>
                <a:gd name="vf" fmla="val 115470"/>
              </a:avLst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79" name="AutoShape 95"/>
            <p:cNvSpPr>
              <a:spLocks noChangeArrowheads="1"/>
            </p:cNvSpPr>
            <p:nvPr/>
          </p:nvSpPr>
          <p:spPr bwMode="auto">
            <a:xfrm>
              <a:off x="4059" y="2840"/>
              <a:ext cx="182" cy="157"/>
            </a:xfrm>
            <a:prstGeom prst="hexagon">
              <a:avLst>
                <a:gd name="adj" fmla="val 28981"/>
                <a:gd name="vf" fmla="val 115470"/>
              </a:avLst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80" name="AutoShape 96"/>
            <p:cNvSpPr>
              <a:spLocks noChangeArrowheads="1"/>
            </p:cNvSpPr>
            <p:nvPr/>
          </p:nvSpPr>
          <p:spPr bwMode="auto">
            <a:xfrm>
              <a:off x="4195" y="3001"/>
              <a:ext cx="182" cy="157"/>
            </a:xfrm>
            <a:prstGeom prst="hexagon">
              <a:avLst>
                <a:gd name="adj" fmla="val 28981"/>
                <a:gd name="vf" fmla="val 115470"/>
              </a:avLst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81" name="AutoShape 97"/>
            <p:cNvSpPr>
              <a:spLocks noChangeArrowheads="1"/>
            </p:cNvSpPr>
            <p:nvPr/>
          </p:nvSpPr>
          <p:spPr bwMode="auto">
            <a:xfrm>
              <a:off x="4513" y="2795"/>
              <a:ext cx="182" cy="157"/>
            </a:xfrm>
            <a:prstGeom prst="hexagon">
              <a:avLst>
                <a:gd name="adj" fmla="val 28981"/>
                <a:gd name="vf" fmla="val 115470"/>
              </a:avLst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82" name="AutoShape 98"/>
            <p:cNvSpPr>
              <a:spLocks noChangeArrowheads="1"/>
            </p:cNvSpPr>
            <p:nvPr/>
          </p:nvSpPr>
          <p:spPr bwMode="auto">
            <a:xfrm>
              <a:off x="3923" y="3067"/>
              <a:ext cx="182" cy="157"/>
            </a:xfrm>
            <a:prstGeom prst="hexagon">
              <a:avLst>
                <a:gd name="adj" fmla="val 28981"/>
                <a:gd name="vf" fmla="val 115470"/>
              </a:avLst>
            </a:prstGeom>
            <a:solidFill>
              <a:srgbClr val="CC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83" name="Oval 99"/>
            <p:cNvSpPr>
              <a:spLocks noChangeArrowheads="1"/>
            </p:cNvSpPr>
            <p:nvPr/>
          </p:nvSpPr>
          <p:spPr bwMode="auto">
            <a:xfrm>
              <a:off x="3651" y="3022"/>
              <a:ext cx="45" cy="45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rgbClr val="3333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6484" name="Arc 100"/>
            <p:cNvSpPr>
              <a:spLocks/>
            </p:cNvSpPr>
            <p:nvPr/>
          </p:nvSpPr>
          <p:spPr bwMode="auto">
            <a:xfrm flipV="1">
              <a:off x="3606" y="3158"/>
              <a:ext cx="45" cy="4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sp>
        <p:nvSpPr>
          <p:cNvPr id="16502" name="AutoShape 118"/>
          <p:cNvSpPr>
            <a:spLocks noChangeArrowheads="1"/>
          </p:cNvSpPr>
          <p:nvPr/>
        </p:nvSpPr>
        <p:spPr bwMode="auto">
          <a:xfrm>
            <a:off x="8316913" y="1052513"/>
            <a:ext cx="287337" cy="360362"/>
          </a:xfrm>
          <a:prstGeom prst="star4">
            <a:avLst>
              <a:gd name="adj" fmla="val 12500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503" name="AutoShape 119"/>
          <p:cNvSpPr>
            <a:spLocks noChangeArrowheads="1"/>
          </p:cNvSpPr>
          <p:nvPr/>
        </p:nvSpPr>
        <p:spPr bwMode="auto">
          <a:xfrm>
            <a:off x="755650" y="1052513"/>
            <a:ext cx="287338" cy="360362"/>
          </a:xfrm>
          <a:prstGeom prst="star4">
            <a:avLst>
              <a:gd name="adj" fmla="val 12500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6507" name="Group 123"/>
          <p:cNvGrpSpPr>
            <a:grpSpLocks/>
          </p:cNvGrpSpPr>
          <p:nvPr/>
        </p:nvGrpSpPr>
        <p:grpSpPr bwMode="auto">
          <a:xfrm>
            <a:off x="-298450" y="5373688"/>
            <a:ext cx="9623425" cy="1079500"/>
            <a:chOff x="-204" y="3657"/>
            <a:chExt cx="6062" cy="680"/>
          </a:xfrm>
        </p:grpSpPr>
        <p:sp>
          <p:nvSpPr>
            <p:cNvPr id="16508" name="Freeform 124"/>
            <p:cNvSpPr>
              <a:spLocks/>
            </p:cNvSpPr>
            <p:nvPr/>
          </p:nvSpPr>
          <p:spPr bwMode="auto">
            <a:xfrm flipH="1">
              <a:off x="1429" y="3657"/>
              <a:ext cx="726" cy="680"/>
            </a:xfrm>
            <a:custGeom>
              <a:avLst/>
              <a:gdLst/>
              <a:ahLst/>
              <a:cxnLst>
                <a:cxn ang="0">
                  <a:pos x="514" y="1460"/>
                </a:cxn>
                <a:cxn ang="0">
                  <a:pos x="15" y="462"/>
                </a:cxn>
                <a:cxn ang="0">
                  <a:pos x="423" y="1187"/>
                </a:cxn>
                <a:cxn ang="0">
                  <a:pos x="151" y="371"/>
                </a:cxn>
                <a:cxn ang="0">
                  <a:pos x="242" y="371"/>
                </a:cxn>
                <a:cxn ang="0">
                  <a:pos x="514" y="1187"/>
                </a:cxn>
                <a:cxn ang="0">
                  <a:pos x="242" y="189"/>
                </a:cxn>
                <a:cxn ang="0">
                  <a:pos x="468" y="734"/>
                </a:cxn>
                <a:cxn ang="0">
                  <a:pos x="378" y="144"/>
                </a:cxn>
                <a:cxn ang="0">
                  <a:pos x="514" y="688"/>
                </a:cxn>
                <a:cxn ang="0">
                  <a:pos x="514" y="8"/>
                </a:cxn>
                <a:cxn ang="0">
                  <a:pos x="559" y="734"/>
                </a:cxn>
                <a:cxn ang="0">
                  <a:pos x="604" y="326"/>
                </a:cxn>
                <a:cxn ang="0">
                  <a:pos x="650" y="326"/>
                </a:cxn>
                <a:cxn ang="0">
                  <a:pos x="604" y="961"/>
                </a:cxn>
                <a:cxn ang="0">
                  <a:pos x="741" y="507"/>
                </a:cxn>
                <a:cxn ang="0">
                  <a:pos x="650" y="1051"/>
                </a:cxn>
                <a:cxn ang="0">
                  <a:pos x="786" y="915"/>
                </a:cxn>
                <a:cxn ang="0">
                  <a:pos x="650" y="1505"/>
                </a:cxn>
                <a:cxn ang="0">
                  <a:pos x="514" y="1460"/>
                </a:cxn>
              </a:cxnLst>
              <a:rect l="0" t="0" r="r" b="b"/>
              <a:pathLst>
                <a:path w="786" h="1634">
                  <a:moveTo>
                    <a:pt x="514" y="1460"/>
                  </a:moveTo>
                  <a:cubicBezTo>
                    <a:pt x="408" y="1286"/>
                    <a:pt x="30" y="507"/>
                    <a:pt x="15" y="462"/>
                  </a:cubicBezTo>
                  <a:cubicBezTo>
                    <a:pt x="0" y="417"/>
                    <a:pt x="400" y="1202"/>
                    <a:pt x="423" y="1187"/>
                  </a:cubicBezTo>
                  <a:cubicBezTo>
                    <a:pt x="446" y="1172"/>
                    <a:pt x="181" y="507"/>
                    <a:pt x="151" y="371"/>
                  </a:cubicBezTo>
                  <a:cubicBezTo>
                    <a:pt x="121" y="235"/>
                    <a:pt x="182" y="235"/>
                    <a:pt x="242" y="371"/>
                  </a:cubicBezTo>
                  <a:cubicBezTo>
                    <a:pt x="302" y="507"/>
                    <a:pt x="514" y="1217"/>
                    <a:pt x="514" y="1187"/>
                  </a:cubicBezTo>
                  <a:cubicBezTo>
                    <a:pt x="514" y="1157"/>
                    <a:pt x="250" y="264"/>
                    <a:pt x="242" y="189"/>
                  </a:cubicBezTo>
                  <a:cubicBezTo>
                    <a:pt x="234" y="114"/>
                    <a:pt x="445" y="741"/>
                    <a:pt x="468" y="734"/>
                  </a:cubicBezTo>
                  <a:cubicBezTo>
                    <a:pt x="491" y="727"/>
                    <a:pt x="370" y="152"/>
                    <a:pt x="378" y="144"/>
                  </a:cubicBezTo>
                  <a:cubicBezTo>
                    <a:pt x="386" y="136"/>
                    <a:pt x="491" y="711"/>
                    <a:pt x="514" y="688"/>
                  </a:cubicBezTo>
                  <a:cubicBezTo>
                    <a:pt x="537" y="665"/>
                    <a:pt x="507" y="0"/>
                    <a:pt x="514" y="8"/>
                  </a:cubicBezTo>
                  <a:cubicBezTo>
                    <a:pt x="521" y="16"/>
                    <a:pt x="544" y="681"/>
                    <a:pt x="559" y="734"/>
                  </a:cubicBezTo>
                  <a:cubicBezTo>
                    <a:pt x="574" y="787"/>
                    <a:pt x="589" y="394"/>
                    <a:pt x="604" y="326"/>
                  </a:cubicBezTo>
                  <a:cubicBezTo>
                    <a:pt x="619" y="258"/>
                    <a:pt x="650" y="220"/>
                    <a:pt x="650" y="326"/>
                  </a:cubicBezTo>
                  <a:cubicBezTo>
                    <a:pt x="650" y="432"/>
                    <a:pt x="589" y="931"/>
                    <a:pt x="604" y="961"/>
                  </a:cubicBezTo>
                  <a:cubicBezTo>
                    <a:pt x="619" y="991"/>
                    <a:pt x="733" y="492"/>
                    <a:pt x="741" y="507"/>
                  </a:cubicBezTo>
                  <a:cubicBezTo>
                    <a:pt x="749" y="522"/>
                    <a:pt x="642" y="983"/>
                    <a:pt x="650" y="1051"/>
                  </a:cubicBezTo>
                  <a:cubicBezTo>
                    <a:pt x="658" y="1119"/>
                    <a:pt x="786" y="839"/>
                    <a:pt x="786" y="915"/>
                  </a:cubicBezTo>
                  <a:cubicBezTo>
                    <a:pt x="786" y="991"/>
                    <a:pt x="695" y="1414"/>
                    <a:pt x="650" y="1505"/>
                  </a:cubicBezTo>
                  <a:cubicBezTo>
                    <a:pt x="605" y="1596"/>
                    <a:pt x="620" y="1634"/>
                    <a:pt x="514" y="146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09" name="Freeform 125"/>
            <p:cNvSpPr>
              <a:spLocks/>
            </p:cNvSpPr>
            <p:nvPr/>
          </p:nvSpPr>
          <p:spPr bwMode="auto">
            <a:xfrm>
              <a:off x="2290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0" name="Freeform 126"/>
            <p:cNvSpPr>
              <a:spLocks/>
            </p:cNvSpPr>
            <p:nvPr/>
          </p:nvSpPr>
          <p:spPr bwMode="auto">
            <a:xfrm>
              <a:off x="4876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1" name="Freeform 127"/>
            <p:cNvSpPr>
              <a:spLocks/>
            </p:cNvSpPr>
            <p:nvPr/>
          </p:nvSpPr>
          <p:spPr bwMode="auto">
            <a:xfrm>
              <a:off x="3696" y="3793"/>
              <a:ext cx="771" cy="506"/>
            </a:xfrm>
            <a:custGeom>
              <a:avLst/>
              <a:gdLst/>
              <a:ahLst/>
              <a:cxnLst>
                <a:cxn ang="0">
                  <a:pos x="466" y="465"/>
                </a:cxn>
                <a:cxn ang="0">
                  <a:pos x="685" y="223"/>
                </a:cxn>
                <a:cxn ang="0">
                  <a:pos x="748" y="162"/>
                </a:cxn>
                <a:cxn ang="0">
                  <a:pos x="544" y="285"/>
                </a:cxn>
                <a:cxn ang="0">
                  <a:pos x="654" y="71"/>
                </a:cxn>
                <a:cxn ang="0">
                  <a:pos x="495" y="167"/>
                </a:cxn>
                <a:cxn ang="0">
                  <a:pos x="529" y="10"/>
                </a:cxn>
                <a:cxn ang="0">
                  <a:pos x="435" y="192"/>
                </a:cxn>
                <a:cxn ang="0">
                  <a:pos x="403" y="10"/>
                </a:cxn>
                <a:cxn ang="0">
                  <a:pos x="372" y="223"/>
                </a:cxn>
                <a:cxn ang="0">
                  <a:pos x="127" y="0"/>
                </a:cxn>
                <a:cxn ang="0">
                  <a:pos x="278" y="223"/>
                </a:cxn>
                <a:cxn ang="0">
                  <a:pos x="319" y="305"/>
                </a:cxn>
                <a:cxn ang="0">
                  <a:pos x="9" y="229"/>
                </a:cxn>
                <a:cxn ang="0">
                  <a:pos x="372" y="465"/>
                </a:cxn>
                <a:cxn ang="0">
                  <a:pos x="466" y="465"/>
                </a:cxn>
              </a:cxnLst>
              <a:rect l="0" t="0" r="r" b="b"/>
              <a:pathLst>
                <a:path w="771" h="506">
                  <a:moveTo>
                    <a:pt x="466" y="465"/>
                  </a:moveTo>
                  <a:cubicBezTo>
                    <a:pt x="518" y="425"/>
                    <a:pt x="638" y="273"/>
                    <a:pt x="685" y="223"/>
                  </a:cubicBezTo>
                  <a:cubicBezTo>
                    <a:pt x="732" y="173"/>
                    <a:pt x="771" y="152"/>
                    <a:pt x="748" y="162"/>
                  </a:cubicBezTo>
                  <a:cubicBezTo>
                    <a:pt x="725" y="172"/>
                    <a:pt x="560" y="300"/>
                    <a:pt x="544" y="285"/>
                  </a:cubicBezTo>
                  <a:cubicBezTo>
                    <a:pt x="528" y="270"/>
                    <a:pt x="662" y="91"/>
                    <a:pt x="654" y="71"/>
                  </a:cubicBezTo>
                  <a:cubicBezTo>
                    <a:pt x="646" y="51"/>
                    <a:pt x="516" y="177"/>
                    <a:pt x="495" y="167"/>
                  </a:cubicBezTo>
                  <a:cubicBezTo>
                    <a:pt x="474" y="157"/>
                    <a:pt x="539" y="6"/>
                    <a:pt x="529" y="10"/>
                  </a:cubicBezTo>
                  <a:cubicBezTo>
                    <a:pt x="519" y="14"/>
                    <a:pt x="455" y="192"/>
                    <a:pt x="435" y="192"/>
                  </a:cubicBezTo>
                  <a:cubicBezTo>
                    <a:pt x="414" y="192"/>
                    <a:pt x="413" y="5"/>
                    <a:pt x="403" y="10"/>
                  </a:cubicBezTo>
                  <a:cubicBezTo>
                    <a:pt x="392" y="15"/>
                    <a:pt x="418" y="225"/>
                    <a:pt x="372" y="223"/>
                  </a:cubicBezTo>
                  <a:cubicBezTo>
                    <a:pt x="326" y="221"/>
                    <a:pt x="143" y="0"/>
                    <a:pt x="127" y="0"/>
                  </a:cubicBezTo>
                  <a:cubicBezTo>
                    <a:pt x="111" y="0"/>
                    <a:pt x="246" y="172"/>
                    <a:pt x="278" y="223"/>
                  </a:cubicBezTo>
                  <a:cubicBezTo>
                    <a:pt x="310" y="274"/>
                    <a:pt x="364" y="304"/>
                    <a:pt x="319" y="305"/>
                  </a:cubicBezTo>
                  <a:cubicBezTo>
                    <a:pt x="274" y="306"/>
                    <a:pt x="0" y="202"/>
                    <a:pt x="9" y="229"/>
                  </a:cubicBezTo>
                  <a:cubicBezTo>
                    <a:pt x="18" y="256"/>
                    <a:pt x="296" y="426"/>
                    <a:pt x="372" y="465"/>
                  </a:cubicBezTo>
                  <a:cubicBezTo>
                    <a:pt x="448" y="504"/>
                    <a:pt x="413" y="506"/>
                    <a:pt x="466" y="465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2" name="Freeform 128"/>
            <p:cNvSpPr>
              <a:spLocks/>
            </p:cNvSpPr>
            <p:nvPr/>
          </p:nvSpPr>
          <p:spPr bwMode="auto">
            <a:xfrm>
              <a:off x="1791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3" name="Freeform 129"/>
            <p:cNvSpPr>
              <a:spLocks/>
            </p:cNvSpPr>
            <p:nvPr/>
          </p:nvSpPr>
          <p:spPr bwMode="auto">
            <a:xfrm>
              <a:off x="2744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4" name="Freeform 130"/>
            <p:cNvSpPr>
              <a:spLocks/>
            </p:cNvSpPr>
            <p:nvPr/>
          </p:nvSpPr>
          <p:spPr bwMode="auto">
            <a:xfrm>
              <a:off x="3198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5" name="Freeform 131"/>
            <p:cNvSpPr>
              <a:spLocks/>
            </p:cNvSpPr>
            <p:nvPr/>
          </p:nvSpPr>
          <p:spPr bwMode="auto">
            <a:xfrm>
              <a:off x="1474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6" name="Freeform 132"/>
            <p:cNvSpPr>
              <a:spLocks/>
            </p:cNvSpPr>
            <p:nvPr/>
          </p:nvSpPr>
          <p:spPr bwMode="auto">
            <a:xfrm>
              <a:off x="748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7" name="Freeform 133"/>
            <p:cNvSpPr>
              <a:spLocks/>
            </p:cNvSpPr>
            <p:nvPr/>
          </p:nvSpPr>
          <p:spPr bwMode="auto">
            <a:xfrm>
              <a:off x="4105" y="3950"/>
              <a:ext cx="771" cy="370"/>
            </a:xfrm>
            <a:custGeom>
              <a:avLst/>
              <a:gdLst/>
              <a:ahLst/>
              <a:cxnLst>
                <a:cxn ang="0">
                  <a:pos x="466" y="465"/>
                </a:cxn>
                <a:cxn ang="0">
                  <a:pos x="685" y="223"/>
                </a:cxn>
                <a:cxn ang="0">
                  <a:pos x="748" y="162"/>
                </a:cxn>
                <a:cxn ang="0">
                  <a:pos x="544" y="285"/>
                </a:cxn>
                <a:cxn ang="0">
                  <a:pos x="654" y="71"/>
                </a:cxn>
                <a:cxn ang="0">
                  <a:pos x="495" y="167"/>
                </a:cxn>
                <a:cxn ang="0">
                  <a:pos x="529" y="10"/>
                </a:cxn>
                <a:cxn ang="0">
                  <a:pos x="435" y="192"/>
                </a:cxn>
                <a:cxn ang="0">
                  <a:pos x="403" y="10"/>
                </a:cxn>
                <a:cxn ang="0">
                  <a:pos x="372" y="223"/>
                </a:cxn>
                <a:cxn ang="0">
                  <a:pos x="127" y="0"/>
                </a:cxn>
                <a:cxn ang="0">
                  <a:pos x="278" y="223"/>
                </a:cxn>
                <a:cxn ang="0">
                  <a:pos x="319" y="305"/>
                </a:cxn>
                <a:cxn ang="0">
                  <a:pos x="9" y="229"/>
                </a:cxn>
                <a:cxn ang="0">
                  <a:pos x="372" y="465"/>
                </a:cxn>
                <a:cxn ang="0">
                  <a:pos x="466" y="465"/>
                </a:cxn>
              </a:cxnLst>
              <a:rect l="0" t="0" r="r" b="b"/>
              <a:pathLst>
                <a:path w="771" h="506">
                  <a:moveTo>
                    <a:pt x="466" y="465"/>
                  </a:moveTo>
                  <a:cubicBezTo>
                    <a:pt x="518" y="425"/>
                    <a:pt x="638" y="273"/>
                    <a:pt x="685" y="223"/>
                  </a:cubicBezTo>
                  <a:cubicBezTo>
                    <a:pt x="732" y="173"/>
                    <a:pt x="771" y="152"/>
                    <a:pt x="748" y="162"/>
                  </a:cubicBezTo>
                  <a:cubicBezTo>
                    <a:pt x="725" y="172"/>
                    <a:pt x="560" y="300"/>
                    <a:pt x="544" y="285"/>
                  </a:cubicBezTo>
                  <a:cubicBezTo>
                    <a:pt x="528" y="270"/>
                    <a:pt x="662" y="91"/>
                    <a:pt x="654" y="71"/>
                  </a:cubicBezTo>
                  <a:cubicBezTo>
                    <a:pt x="646" y="51"/>
                    <a:pt x="516" y="177"/>
                    <a:pt x="495" y="167"/>
                  </a:cubicBezTo>
                  <a:cubicBezTo>
                    <a:pt x="474" y="157"/>
                    <a:pt x="539" y="6"/>
                    <a:pt x="529" y="10"/>
                  </a:cubicBezTo>
                  <a:cubicBezTo>
                    <a:pt x="519" y="14"/>
                    <a:pt x="455" y="192"/>
                    <a:pt x="435" y="192"/>
                  </a:cubicBezTo>
                  <a:cubicBezTo>
                    <a:pt x="414" y="192"/>
                    <a:pt x="413" y="5"/>
                    <a:pt x="403" y="10"/>
                  </a:cubicBezTo>
                  <a:cubicBezTo>
                    <a:pt x="392" y="15"/>
                    <a:pt x="418" y="225"/>
                    <a:pt x="372" y="223"/>
                  </a:cubicBezTo>
                  <a:cubicBezTo>
                    <a:pt x="326" y="221"/>
                    <a:pt x="143" y="0"/>
                    <a:pt x="127" y="0"/>
                  </a:cubicBezTo>
                  <a:cubicBezTo>
                    <a:pt x="111" y="0"/>
                    <a:pt x="246" y="172"/>
                    <a:pt x="278" y="223"/>
                  </a:cubicBezTo>
                  <a:cubicBezTo>
                    <a:pt x="310" y="274"/>
                    <a:pt x="364" y="304"/>
                    <a:pt x="319" y="305"/>
                  </a:cubicBezTo>
                  <a:cubicBezTo>
                    <a:pt x="274" y="306"/>
                    <a:pt x="0" y="202"/>
                    <a:pt x="9" y="229"/>
                  </a:cubicBezTo>
                  <a:cubicBezTo>
                    <a:pt x="18" y="256"/>
                    <a:pt x="296" y="426"/>
                    <a:pt x="372" y="465"/>
                  </a:cubicBezTo>
                  <a:cubicBezTo>
                    <a:pt x="448" y="504"/>
                    <a:pt x="413" y="506"/>
                    <a:pt x="466" y="465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8" name="Freeform 134"/>
            <p:cNvSpPr>
              <a:spLocks/>
            </p:cNvSpPr>
            <p:nvPr/>
          </p:nvSpPr>
          <p:spPr bwMode="auto">
            <a:xfrm>
              <a:off x="4422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19" name="Freeform 135"/>
            <p:cNvSpPr>
              <a:spLocks/>
            </p:cNvSpPr>
            <p:nvPr/>
          </p:nvSpPr>
          <p:spPr bwMode="auto">
            <a:xfrm>
              <a:off x="-204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20" name="Freeform 136"/>
            <p:cNvSpPr>
              <a:spLocks/>
            </p:cNvSpPr>
            <p:nvPr/>
          </p:nvSpPr>
          <p:spPr bwMode="auto">
            <a:xfrm>
              <a:off x="340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21" name="Freeform 137"/>
            <p:cNvSpPr>
              <a:spLocks/>
            </p:cNvSpPr>
            <p:nvPr/>
          </p:nvSpPr>
          <p:spPr bwMode="auto">
            <a:xfrm>
              <a:off x="113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506" name="Group 122"/>
          <p:cNvGrpSpPr>
            <a:grpSpLocks/>
          </p:cNvGrpSpPr>
          <p:nvPr/>
        </p:nvGrpSpPr>
        <p:grpSpPr bwMode="auto">
          <a:xfrm>
            <a:off x="-323850" y="5661025"/>
            <a:ext cx="9623425" cy="1079500"/>
            <a:chOff x="-204" y="3657"/>
            <a:chExt cx="6062" cy="680"/>
          </a:xfrm>
        </p:grpSpPr>
        <p:sp>
          <p:nvSpPr>
            <p:cNvPr id="16486" name="Freeform 102"/>
            <p:cNvSpPr>
              <a:spLocks/>
            </p:cNvSpPr>
            <p:nvPr/>
          </p:nvSpPr>
          <p:spPr bwMode="auto">
            <a:xfrm flipH="1">
              <a:off x="1429" y="3657"/>
              <a:ext cx="726" cy="680"/>
            </a:xfrm>
            <a:custGeom>
              <a:avLst/>
              <a:gdLst/>
              <a:ahLst/>
              <a:cxnLst>
                <a:cxn ang="0">
                  <a:pos x="514" y="1460"/>
                </a:cxn>
                <a:cxn ang="0">
                  <a:pos x="15" y="462"/>
                </a:cxn>
                <a:cxn ang="0">
                  <a:pos x="423" y="1187"/>
                </a:cxn>
                <a:cxn ang="0">
                  <a:pos x="151" y="371"/>
                </a:cxn>
                <a:cxn ang="0">
                  <a:pos x="242" y="371"/>
                </a:cxn>
                <a:cxn ang="0">
                  <a:pos x="514" y="1187"/>
                </a:cxn>
                <a:cxn ang="0">
                  <a:pos x="242" y="189"/>
                </a:cxn>
                <a:cxn ang="0">
                  <a:pos x="468" y="734"/>
                </a:cxn>
                <a:cxn ang="0">
                  <a:pos x="378" y="144"/>
                </a:cxn>
                <a:cxn ang="0">
                  <a:pos x="514" y="688"/>
                </a:cxn>
                <a:cxn ang="0">
                  <a:pos x="514" y="8"/>
                </a:cxn>
                <a:cxn ang="0">
                  <a:pos x="559" y="734"/>
                </a:cxn>
                <a:cxn ang="0">
                  <a:pos x="604" y="326"/>
                </a:cxn>
                <a:cxn ang="0">
                  <a:pos x="650" y="326"/>
                </a:cxn>
                <a:cxn ang="0">
                  <a:pos x="604" y="961"/>
                </a:cxn>
                <a:cxn ang="0">
                  <a:pos x="741" y="507"/>
                </a:cxn>
                <a:cxn ang="0">
                  <a:pos x="650" y="1051"/>
                </a:cxn>
                <a:cxn ang="0">
                  <a:pos x="786" y="915"/>
                </a:cxn>
                <a:cxn ang="0">
                  <a:pos x="650" y="1505"/>
                </a:cxn>
                <a:cxn ang="0">
                  <a:pos x="514" y="1460"/>
                </a:cxn>
              </a:cxnLst>
              <a:rect l="0" t="0" r="r" b="b"/>
              <a:pathLst>
                <a:path w="786" h="1634">
                  <a:moveTo>
                    <a:pt x="514" y="1460"/>
                  </a:moveTo>
                  <a:cubicBezTo>
                    <a:pt x="408" y="1286"/>
                    <a:pt x="30" y="507"/>
                    <a:pt x="15" y="462"/>
                  </a:cubicBezTo>
                  <a:cubicBezTo>
                    <a:pt x="0" y="417"/>
                    <a:pt x="400" y="1202"/>
                    <a:pt x="423" y="1187"/>
                  </a:cubicBezTo>
                  <a:cubicBezTo>
                    <a:pt x="446" y="1172"/>
                    <a:pt x="181" y="507"/>
                    <a:pt x="151" y="371"/>
                  </a:cubicBezTo>
                  <a:cubicBezTo>
                    <a:pt x="121" y="235"/>
                    <a:pt x="182" y="235"/>
                    <a:pt x="242" y="371"/>
                  </a:cubicBezTo>
                  <a:cubicBezTo>
                    <a:pt x="302" y="507"/>
                    <a:pt x="514" y="1217"/>
                    <a:pt x="514" y="1187"/>
                  </a:cubicBezTo>
                  <a:cubicBezTo>
                    <a:pt x="514" y="1157"/>
                    <a:pt x="250" y="264"/>
                    <a:pt x="242" y="189"/>
                  </a:cubicBezTo>
                  <a:cubicBezTo>
                    <a:pt x="234" y="114"/>
                    <a:pt x="445" y="741"/>
                    <a:pt x="468" y="734"/>
                  </a:cubicBezTo>
                  <a:cubicBezTo>
                    <a:pt x="491" y="727"/>
                    <a:pt x="370" y="152"/>
                    <a:pt x="378" y="144"/>
                  </a:cubicBezTo>
                  <a:cubicBezTo>
                    <a:pt x="386" y="136"/>
                    <a:pt x="491" y="711"/>
                    <a:pt x="514" y="688"/>
                  </a:cubicBezTo>
                  <a:cubicBezTo>
                    <a:pt x="537" y="665"/>
                    <a:pt x="507" y="0"/>
                    <a:pt x="514" y="8"/>
                  </a:cubicBezTo>
                  <a:cubicBezTo>
                    <a:pt x="521" y="16"/>
                    <a:pt x="544" y="681"/>
                    <a:pt x="559" y="734"/>
                  </a:cubicBezTo>
                  <a:cubicBezTo>
                    <a:pt x="574" y="787"/>
                    <a:pt x="589" y="394"/>
                    <a:pt x="604" y="326"/>
                  </a:cubicBezTo>
                  <a:cubicBezTo>
                    <a:pt x="619" y="258"/>
                    <a:pt x="650" y="220"/>
                    <a:pt x="650" y="326"/>
                  </a:cubicBezTo>
                  <a:cubicBezTo>
                    <a:pt x="650" y="432"/>
                    <a:pt x="589" y="931"/>
                    <a:pt x="604" y="961"/>
                  </a:cubicBezTo>
                  <a:cubicBezTo>
                    <a:pt x="619" y="991"/>
                    <a:pt x="733" y="492"/>
                    <a:pt x="741" y="507"/>
                  </a:cubicBezTo>
                  <a:cubicBezTo>
                    <a:pt x="749" y="522"/>
                    <a:pt x="642" y="983"/>
                    <a:pt x="650" y="1051"/>
                  </a:cubicBezTo>
                  <a:cubicBezTo>
                    <a:pt x="658" y="1119"/>
                    <a:pt x="786" y="839"/>
                    <a:pt x="786" y="915"/>
                  </a:cubicBezTo>
                  <a:cubicBezTo>
                    <a:pt x="786" y="991"/>
                    <a:pt x="695" y="1414"/>
                    <a:pt x="650" y="1505"/>
                  </a:cubicBezTo>
                  <a:cubicBezTo>
                    <a:pt x="605" y="1596"/>
                    <a:pt x="620" y="1634"/>
                    <a:pt x="514" y="146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87" name="Freeform 103"/>
            <p:cNvSpPr>
              <a:spLocks/>
            </p:cNvSpPr>
            <p:nvPr/>
          </p:nvSpPr>
          <p:spPr bwMode="auto">
            <a:xfrm>
              <a:off x="2290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88" name="Freeform 104"/>
            <p:cNvSpPr>
              <a:spLocks/>
            </p:cNvSpPr>
            <p:nvPr/>
          </p:nvSpPr>
          <p:spPr bwMode="auto">
            <a:xfrm>
              <a:off x="4876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89" name="Freeform 105"/>
            <p:cNvSpPr>
              <a:spLocks/>
            </p:cNvSpPr>
            <p:nvPr/>
          </p:nvSpPr>
          <p:spPr bwMode="auto">
            <a:xfrm>
              <a:off x="3696" y="3793"/>
              <a:ext cx="771" cy="506"/>
            </a:xfrm>
            <a:custGeom>
              <a:avLst/>
              <a:gdLst/>
              <a:ahLst/>
              <a:cxnLst>
                <a:cxn ang="0">
                  <a:pos x="466" y="465"/>
                </a:cxn>
                <a:cxn ang="0">
                  <a:pos x="685" y="223"/>
                </a:cxn>
                <a:cxn ang="0">
                  <a:pos x="748" y="162"/>
                </a:cxn>
                <a:cxn ang="0">
                  <a:pos x="544" y="285"/>
                </a:cxn>
                <a:cxn ang="0">
                  <a:pos x="654" y="71"/>
                </a:cxn>
                <a:cxn ang="0">
                  <a:pos x="495" y="167"/>
                </a:cxn>
                <a:cxn ang="0">
                  <a:pos x="529" y="10"/>
                </a:cxn>
                <a:cxn ang="0">
                  <a:pos x="435" y="192"/>
                </a:cxn>
                <a:cxn ang="0">
                  <a:pos x="403" y="10"/>
                </a:cxn>
                <a:cxn ang="0">
                  <a:pos x="372" y="223"/>
                </a:cxn>
                <a:cxn ang="0">
                  <a:pos x="127" y="0"/>
                </a:cxn>
                <a:cxn ang="0">
                  <a:pos x="278" y="223"/>
                </a:cxn>
                <a:cxn ang="0">
                  <a:pos x="319" y="305"/>
                </a:cxn>
                <a:cxn ang="0">
                  <a:pos x="9" y="229"/>
                </a:cxn>
                <a:cxn ang="0">
                  <a:pos x="372" y="465"/>
                </a:cxn>
                <a:cxn ang="0">
                  <a:pos x="466" y="465"/>
                </a:cxn>
              </a:cxnLst>
              <a:rect l="0" t="0" r="r" b="b"/>
              <a:pathLst>
                <a:path w="771" h="506">
                  <a:moveTo>
                    <a:pt x="466" y="465"/>
                  </a:moveTo>
                  <a:cubicBezTo>
                    <a:pt x="518" y="425"/>
                    <a:pt x="638" y="273"/>
                    <a:pt x="685" y="223"/>
                  </a:cubicBezTo>
                  <a:cubicBezTo>
                    <a:pt x="732" y="173"/>
                    <a:pt x="771" y="152"/>
                    <a:pt x="748" y="162"/>
                  </a:cubicBezTo>
                  <a:cubicBezTo>
                    <a:pt x="725" y="172"/>
                    <a:pt x="560" y="300"/>
                    <a:pt x="544" y="285"/>
                  </a:cubicBezTo>
                  <a:cubicBezTo>
                    <a:pt x="528" y="270"/>
                    <a:pt x="662" y="91"/>
                    <a:pt x="654" y="71"/>
                  </a:cubicBezTo>
                  <a:cubicBezTo>
                    <a:pt x="646" y="51"/>
                    <a:pt x="516" y="177"/>
                    <a:pt x="495" y="167"/>
                  </a:cubicBezTo>
                  <a:cubicBezTo>
                    <a:pt x="474" y="157"/>
                    <a:pt x="539" y="6"/>
                    <a:pt x="529" y="10"/>
                  </a:cubicBezTo>
                  <a:cubicBezTo>
                    <a:pt x="519" y="14"/>
                    <a:pt x="455" y="192"/>
                    <a:pt x="435" y="192"/>
                  </a:cubicBezTo>
                  <a:cubicBezTo>
                    <a:pt x="414" y="192"/>
                    <a:pt x="413" y="5"/>
                    <a:pt x="403" y="10"/>
                  </a:cubicBezTo>
                  <a:cubicBezTo>
                    <a:pt x="392" y="15"/>
                    <a:pt x="418" y="225"/>
                    <a:pt x="372" y="223"/>
                  </a:cubicBezTo>
                  <a:cubicBezTo>
                    <a:pt x="326" y="221"/>
                    <a:pt x="143" y="0"/>
                    <a:pt x="127" y="0"/>
                  </a:cubicBezTo>
                  <a:cubicBezTo>
                    <a:pt x="111" y="0"/>
                    <a:pt x="246" y="172"/>
                    <a:pt x="278" y="223"/>
                  </a:cubicBezTo>
                  <a:cubicBezTo>
                    <a:pt x="310" y="274"/>
                    <a:pt x="364" y="304"/>
                    <a:pt x="319" y="305"/>
                  </a:cubicBezTo>
                  <a:cubicBezTo>
                    <a:pt x="274" y="306"/>
                    <a:pt x="0" y="202"/>
                    <a:pt x="9" y="229"/>
                  </a:cubicBezTo>
                  <a:cubicBezTo>
                    <a:pt x="18" y="256"/>
                    <a:pt x="296" y="426"/>
                    <a:pt x="372" y="465"/>
                  </a:cubicBezTo>
                  <a:cubicBezTo>
                    <a:pt x="448" y="504"/>
                    <a:pt x="413" y="506"/>
                    <a:pt x="466" y="465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92" name="Freeform 108"/>
            <p:cNvSpPr>
              <a:spLocks/>
            </p:cNvSpPr>
            <p:nvPr/>
          </p:nvSpPr>
          <p:spPr bwMode="auto">
            <a:xfrm>
              <a:off x="1791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93" name="Freeform 109"/>
            <p:cNvSpPr>
              <a:spLocks/>
            </p:cNvSpPr>
            <p:nvPr/>
          </p:nvSpPr>
          <p:spPr bwMode="auto">
            <a:xfrm>
              <a:off x="2744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94" name="Freeform 110"/>
            <p:cNvSpPr>
              <a:spLocks/>
            </p:cNvSpPr>
            <p:nvPr/>
          </p:nvSpPr>
          <p:spPr bwMode="auto">
            <a:xfrm>
              <a:off x="3198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95" name="Freeform 111"/>
            <p:cNvSpPr>
              <a:spLocks/>
            </p:cNvSpPr>
            <p:nvPr/>
          </p:nvSpPr>
          <p:spPr bwMode="auto">
            <a:xfrm>
              <a:off x="1474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96" name="Freeform 112"/>
            <p:cNvSpPr>
              <a:spLocks/>
            </p:cNvSpPr>
            <p:nvPr/>
          </p:nvSpPr>
          <p:spPr bwMode="auto">
            <a:xfrm>
              <a:off x="748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91" name="Freeform 107"/>
            <p:cNvSpPr>
              <a:spLocks/>
            </p:cNvSpPr>
            <p:nvPr/>
          </p:nvSpPr>
          <p:spPr bwMode="auto">
            <a:xfrm>
              <a:off x="4105" y="3950"/>
              <a:ext cx="771" cy="370"/>
            </a:xfrm>
            <a:custGeom>
              <a:avLst/>
              <a:gdLst/>
              <a:ahLst/>
              <a:cxnLst>
                <a:cxn ang="0">
                  <a:pos x="466" y="465"/>
                </a:cxn>
                <a:cxn ang="0">
                  <a:pos x="685" y="223"/>
                </a:cxn>
                <a:cxn ang="0">
                  <a:pos x="748" y="162"/>
                </a:cxn>
                <a:cxn ang="0">
                  <a:pos x="544" y="285"/>
                </a:cxn>
                <a:cxn ang="0">
                  <a:pos x="654" y="71"/>
                </a:cxn>
                <a:cxn ang="0">
                  <a:pos x="495" y="167"/>
                </a:cxn>
                <a:cxn ang="0">
                  <a:pos x="529" y="10"/>
                </a:cxn>
                <a:cxn ang="0">
                  <a:pos x="435" y="192"/>
                </a:cxn>
                <a:cxn ang="0">
                  <a:pos x="403" y="10"/>
                </a:cxn>
                <a:cxn ang="0">
                  <a:pos x="372" y="223"/>
                </a:cxn>
                <a:cxn ang="0">
                  <a:pos x="127" y="0"/>
                </a:cxn>
                <a:cxn ang="0">
                  <a:pos x="278" y="223"/>
                </a:cxn>
                <a:cxn ang="0">
                  <a:pos x="319" y="305"/>
                </a:cxn>
                <a:cxn ang="0">
                  <a:pos x="9" y="229"/>
                </a:cxn>
                <a:cxn ang="0">
                  <a:pos x="372" y="465"/>
                </a:cxn>
                <a:cxn ang="0">
                  <a:pos x="466" y="465"/>
                </a:cxn>
              </a:cxnLst>
              <a:rect l="0" t="0" r="r" b="b"/>
              <a:pathLst>
                <a:path w="771" h="506">
                  <a:moveTo>
                    <a:pt x="466" y="465"/>
                  </a:moveTo>
                  <a:cubicBezTo>
                    <a:pt x="518" y="425"/>
                    <a:pt x="638" y="273"/>
                    <a:pt x="685" y="223"/>
                  </a:cubicBezTo>
                  <a:cubicBezTo>
                    <a:pt x="732" y="173"/>
                    <a:pt x="771" y="152"/>
                    <a:pt x="748" y="162"/>
                  </a:cubicBezTo>
                  <a:cubicBezTo>
                    <a:pt x="725" y="172"/>
                    <a:pt x="560" y="300"/>
                    <a:pt x="544" y="285"/>
                  </a:cubicBezTo>
                  <a:cubicBezTo>
                    <a:pt x="528" y="270"/>
                    <a:pt x="662" y="91"/>
                    <a:pt x="654" y="71"/>
                  </a:cubicBezTo>
                  <a:cubicBezTo>
                    <a:pt x="646" y="51"/>
                    <a:pt x="516" y="177"/>
                    <a:pt x="495" y="167"/>
                  </a:cubicBezTo>
                  <a:cubicBezTo>
                    <a:pt x="474" y="157"/>
                    <a:pt x="539" y="6"/>
                    <a:pt x="529" y="10"/>
                  </a:cubicBezTo>
                  <a:cubicBezTo>
                    <a:pt x="519" y="14"/>
                    <a:pt x="455" y="192"/>
                    <a:pt x="435" y="192"/>
                  </a:cubicBezTo>
                  <a:cubicBezTo>
                    <a:pt x="414" y="192"/>
                    <a:pt x="413" y="5"/>
                    <a:pt x="403" y="10"/>
                  </a:cubicBezTo>
                  <a:cubicBezTo>
                    <a:pt x="392" y="15"/>
                    <a:pt x="418" y="225"/>
                    <a:pt x="372" y="223"/>
                  </a:cubicBezTo>
                  <a:cubicBezTo>
                    <a:pt x="326" y="221"/>
                    <a:pt x="143" y="0"/>
                    <a:pt x="127" y="0"/>
                  </a:cubicBezTo>
                  <a:cubicBezTo>
                    <a:pt x="111" y="0"/>
                    <a:pt x="246" y="172"/>
                    <a:pt x="278" y="223"/>
                  </a:cubicBezTo>
                  <a:cubicBezTo>
                    <a:pt x="310" y="274"/>
                    <a:pt x="364" y="304"/>
                    <a:pt x="319" y="305"/>
                  </a:cubicBezTo>
                  <a:cubicBezTo>
                    <a:pt x="274" y="306"/>
                    <a:pt x="0" y="202"/>
                    <a:pt x="9" y="229"/>
                  </a:cubicBezTo>
                  <a:cubicBezTo>
                    <a:pt x="18" y="256"/>
                    <a:pt x="296" y="426"/>
                    <a:pt x="372" y="465"/>
                  </a:cubicBezTo>
                  <a:cubicBezTo>
                    <a:pt x="448" y="504"/>
                    <a:pt x="413" y="506"/>
                    <a:pt x="466" y="465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97" name="Freeform 113"/>
            <p:cNvSpPr>
              <a:spLocks/>
            </p:cNvSpPr>
            <p:nvPr/>
          </p:nvSpPr>
          <p:spPr bwMode="auto">
            <a:xfrm>
              <a:off x="4422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98" name="Freeform 114"/>
            <p:cNvSpPr>
              <a:spLocks/>
            </p:cNvSpPr>
            <p:nvPr/>
          </p:nvSpPr>
          <p:spPr bwMode="auto">
            <a:xfrm>
              <a:off x="-204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499" name="Freeform 115"/>
            <p:cNvSpPr>
              <a:spLocks/>
            </p:cNvSpPr>
            <p:nvPr/>
          </p:nvSpPr>
          <p:spPr bwMode="auto">
            <a:xfrm>
              <a:off x="340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00" name="Freeform 116"/>
            <p:cNvSpPr>
              <a:spLocks/>
            </p:cNvSpPr>
            <p:nvPr/>
          </p:nvSpPr>
          <p:spPr bwMode="auto">
            <a:xfrm>
              <a:off x="113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522" name="Group 138"/>
          <p:cNvGrpSpPr>
            <a:grpSpLocks/>
          </p:cNvGrpSpPr>
          <p:nvPr/>
        </p:nvGrpSpPr>
        <p:grpSpPr bwMode="auto">
          <a:xfrm>
            <a:off x="107950" y="5805488"/>
            <a:ext cx="9623425" cy="1079500"/>
            <a:chOff x="-204" y="3657"/>
            <a:chExt cx="6062" cy="680"/>
          </a:xfrm>
        </p:grpSpPr>
        <p:sp>
          <p:nvSpPr>
            <p:cNvPr id="16523" name="Freeform 139"/>
            <p:cNvSpPr>
              <a:spLocks/>
            </p:cNvSpPr>
            <p:nvPr/>
          </p:nvSpPr>
          <p:spPr bwMode="auto">
            <a:xfrm flipH="1">
              <a:off x="1429" y="3657"/>
              <a:ext cx="726" cy="680"/>
            </a:xfrm>
            <a:custGeom>
              <a:avLst/>
              <a:gdLst/>
              <a:ahLst/>
              <a:cxnLst>
                <a:cxn ang="0">
                  <a:pos x="514" y="1460"/>
                </a:cxn>
                <a:cxn ang="0">
                  <a:pos x="15" y="462"/>
                </a:cxn>
                <a:cxn ang="0">
                  <a:pos x="423" y="1187"/>
                </a:cxn>
                <a:cxn ang="0">
                  <a:pos x="151" y="371"/>
                </a:cxn>
                <a:cxn ang="0">
                  <a:pos x="242" y="371"/>
                </a:cxn>
                <a:cxn ang="0">
                  <a:pos x="514" y="1187"/>
                </a:cxn>
                <a:cxn ang="0">
                  <a:pos x="242" y="189"/>
                </a:cxn>
                <a:cxn ang="0">
                  <a:pos x="468" y="734"/>
                </a:cxn>
                <a:cxn ang="0">
                  <a:pos x="378" y="144"/>
                </a:cxn>
                <a:cxn ang="0">
                  <a:pos x="514" y="688"/>
                </a:cxn>
                <a:cxn ang="0">
                  <a:pos x="514" y="8"/>
                </a:cxn>
                <a:cxn ang="0">
                  <a:pos x="559" y="734"/>
                </a:cxn>
                <a:cxn ang="0">
                  <a:pos x="604" y="326"/>
                </a:cxn>
                <a:cxn ang="0">
                  <a:pos x="650" y="326"/>
                </a:cxn>
                <a:cxn ang="0">
                  <a:pos x="604" y="961"/>
                </a:cxn>
                <a:cxn ang="0">
                  <a:pos x="741" y="507"/>
                </a:cxn>
                <a:cxn ang="0">
                  <a:pos x="650" y="1051"/>
                </a:cxn>
                <a:cxn ang="0">
                  <a:pos x="786" y="915"/>
                </a:cxn>
                <a:cxn ang="0">
                  <a:pos x="650" y="1505"/>
                </a:cxn>
                <a:cxn ang="0">
                  <a:pos x="514" y="1460"/>
                </a:cxn>
              </a:cxnLst>
              <a:rect l="0" t="0" r="r" b="b"/>
              <a:pathLst>
                <a:path w="786" h="1634">
                  <a:moveTo>
                    <a:pt x="514" y="1460"/>
                  </a:moveTo>
                  <a:cubicBezTo>
                    <a:pt x="408" y="1286"/>
                    <a:pt x="30" y="507"/>
                    <a:pt x="15" y="462"/>
                  </a:cubicBezTo>
                  <a:cubicBezTo>
                    <a:pt x="0" y="417"/>
                    <a:pt x="400" y="1202"/>
                    <a:pt x="423" y="1187"/>
                  </a:cubicBezTo>
                  <a:cubicBezTo>
                    <a:pt x="446" y="1172"/>
                    <a:pt x="181" y="507"/>
                    <a:pt x="151" y="371"/>
                  </a:cubicBezTo>
                  <a:cubicBezTo>
                    <a:pt x="121" y="235"/>
                    <a:pt x="182" y="235"/>
                    <a:pt x="242" y="371"/>
                  </a:cubicBezTo>
                  <a:cubicBezTo>
                    <a:pt x="302" y="507"/>
                    <a:pt x="514" y="1217"/>
                    <a:pt x="514" y="1187"/>
                  </a:cubicBezTo>
                  <a:cubicBezTo>
                    <a:pt x="514" y="1157"/>
                    <a:pt x="250" y="264"/>
                    <a:pt x="242" y="189"/>
                  </a:cubicBezTo>
                  <a:cubicBezTo>
                    <a:pt x="234" y="114"/>
                    <a:pt x="445" y="741"/>
                    <a:pt x="468" y="734"/>
                  </a:cubicBezTo>
                  <a:cubicBezTo>
                    <a:pt x="491" y="727"/>
                    <a:pt x="370" y="152"/>
                    <a:pt x="378" y="144"/>
                  </a:cubicBezTo>
                  <a:cubicBezTo>
                    <a:pt x="386" y="136"/>
                    <a:pt x="491" y="711"/>
                    <a:pt x="514" y="688"/>
                  </a:cubicBezTo>
                  <a:cubicBezTo>
                    <a:pt x="537" y="665"/>
                    <a:pt x="507" y="0"/>
                    <a:pt x="514" y="8"/>
                  </a:cubicBezTo>
                  <a:cubicBezTo>
                    <a:pt x="521" y="16"/>
                    <a:pt x="544" y="681"/>
                    <a:pt x="559" y="734"/>
                  </a:cubicBezTo>
                  <a:cubicBezTo>
                    <a:pt x="574" y="787"/>
                    <a:pt x="589" y="394"/>
                    <a:pt x="604" y="326"/>
                  </a:cubicBezTo>
                  <a:cubicBezTo>
                    <a:pt x="619" y="258"/>
                    <a:pt x="650" y="220"/>
                    <a:pt x="650" y="326"/>
                  </a:cubicBezTo>
                  <a:cubicBezTo>
                    <a:pt x="650" y="432"/>
                    <a:pt x="589" y="931"/>
                    <a:pt x="604" y="961"/>
                  </a:cubicBezTo>
                  <a:cubicBezTo>
                    <a:pt x="619" y="991"/>
                    <a:pt x="733" y="492"/>
                    <a:pt x="741" y="507"/>
                  </a:cubicBezTo>
                  <a:cubicBezTo>
                    <a:pt x="749" y="522"/>
                    <a:pt x="642" y="983"/>
                    <a:pt x="650" y="1051"/>
                  </a:cubicBezTo>
                  <a:cubicBezTo>
                    <a:pt x="658" y="1119"/>
                    <a:pt x="786" y="839"/>
                    <a:pt x="786" y="915"/>
                  </a:cubicBezTo>
                  <a:cubicBezTo>
                    <a:pt x="786" y="991"/>
                    <a:pt x="695" y="1414"/>
                    <a:pt x="650" y="1505"/>
                  </a:cubicBezTo>
                  <a:cubicBezTo>
                    <a:pt x="605" y="1596"/>
                    <a:pt x="620" y="1634"/>
                    <a:pt x="514" y="146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24" name="Freeform 140"/>
            <p:cNvSpPr>
              <a:spLocks/>
            </p:cNvSpPr>
            <p:nvPr/>
          </p:nvSpPr>
          <p:spPr bwMode="auto">
            <a:xfrm>
              <a:off x="2290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25" name="Freeform 141"/>
            <p:cNvSpPr>
              <a:spLocks/>
            </p:cNvSpPr>
            <p:nvPr/>
          </p:nvSpPr>
          <p:spPr bwMode="auto">
            <a:xfrm>
              <a:off x="4876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26" name="Freeform 142"/>
            <p:cNvSpPr>
              <a:spLocks/>
            </p:cNvSpPr>
            <p:nvPr/>
          </p:nvSpPr>
          <p:spPr bwMode="auto">
            <a:xfrm>
              <a:off x="3696" y="3793"/>
              <a:ext cx="771" cy="506"/>
            </a:xfrm>
            <a:custGeom>
              <a:avLst/>
              <a:gdLst/>
              <a:ahLst/>
              <a:cxnLst>
                <a:cxn ang="0">
                  <a:pos x="466" y="465"/>
                </a:cxn>
                <a:cxn ang="0">
                  <a:pos x="685" y="223"/>
                </a:cxn>
                <a:cxn ang="0">
                  <a:pos x="748" y="162"/>
                </a:cxn>
                <a:cxn ang="0">
                  <a:pos x="544" y="285"/>
                </a:cxn>
                <a:cxn ang="0">
                  <a:pos x="654" y="71"/>
                </a:cxn>
                <a:cxn ang="0">
                  <a:pos x="495" y="167"/>
                </a:cxn>
                <a:cxn ang="0">
                  <a:pos x="529" y="10"/>
                </a:cxn>
                <a:cxn ang="0">
                  <a:pos x="435" y="192"/>
                </a:cxn>
                <a:cxn ang="0">
                  <a:pos x="403" y="10"/>
                </a:cxn>
                <a:cxn ang="0">
                  <a:pos x="372" y="223"/>
                </a:cxn>
                <a:cxn ang="0">
                  <a:pos x="127" y="0"/>
                </a:cxn>
                <a:cxn ang="0">
                  <a:pos x="278" y="223"/>
                </a:cxn>
                <a:cxn ang="0">
                  <a:pos x="319" y="305"/>
                </a:cxn>
                <a:cxn ang="0">
                  <a:pos x="9" y="229"/>
                </a:cxn>
                <a:cxn ang="0">
                  <a:pos x="372" y="465"/>
                </a:cxn>
                <a:cxn ang="0">
                  <a:pos x="466" y="465"/>
                </a:cxn>
              </a:cxnLst>
              <a:rect l="0" t="0" r="r" b="b"/>
              <a:pathLst>
                <a:path w="771" h="506">
                  <a:moveTo>
                    <a:pt x="466" y="465"/>
                  </a:moveTo>
                  <a:cubicBezTo>
                    <a:pt x="518" y="425"/>
                    <a:pt x="638" y="273"/>
                    <a:pt x="685" y="223"/>
                  </a:cubicBezTo>
                  <a:cubicBezTo>
                    <a:pt x="732" y="173"/>
                    <a:pt x="771" y="152"/>
                    <a:pt x="748" y="162"/>
                  </a:cubicBezTo>
                  <a:cubicBezTo>
                    <a:pt x="725" y="172"/>
                    <a:pt x="560" y="300"/>
                    <a:pt x="544" y="285"/>
                  </a:cubicBezTo>
                  <a:cubicBezTo>
                    <a:pt x="528" y="270"/>
                    <a:pt x="662" y="91"/>
                    <a:pt x="654" y="71"/>
                  </a:cubicBezTo>
                  <a:cubicBezTo>
                    <a:pt x="646" y="51"/>
                    <a:pt x="516" y="177"/>
                    <a:pt x="495" y="167"/>
                  </a:cubicBezTo>
                  <a:cubicBezTo>
                    <a:pt x="474" y="157"/>
                    <a:pt x="539" y="6"/>
                    <a:pt x="529" y="10"/>
                  </a:cubicBezTo>
                  <a:cubicBezTo>
                    <a:pt x="519" y="14"/>
                    <a:pt x="455" y="192"/>
                    <a:pt x="435" y="192"/>
                  </a:cubicBezTo>
                  <a:cubicBezTo>
                    <a:pt x="414" y="192"/>
                    <a:pt x="413" y="5"/>
                    <a:pt x="403" y="10"/>
                  </a:cubicBezTo>
                  <a:cubicBezTo>
                    <a:pt x="392" y="15"/>
                    <a:pt x="418" y="225"/>
                    <a:pt x="372" y="223"/>
                  </a:cubicBezTo>
                  <a:cubicBezTo>
                    <a:pt x="326" y="221"/>
                    <a:pt x="143" y="0"/>
                    <a:pt x="127" y="0"/>
                  </a:cubicBezTo>
                  <a:cubicBezTo>
                    <a:pt x="111" y="0"/>
                    <a:pt x="246" y="172"/>
                    <a:pt x="278" y="223"/>
                  </a:cubicBezTo>
                  <a:cubicBezTo>
                    <a:pt x="310" y="274"/>
                    <a:pt x="364" y="304"/>
                    <a:pt x="319" y="305"/>
                  </a:cubicBezTo>
                  <a:cubicBezTo>
                    <a:pt x="274" y="306"/>
                    <a:pt x="0" y="202"/>
                    <a:pt x="9" y="229"/>
                  </a:cubicBezTo>
                  <a:cubicBezTo>
                    <a:pt x="18" y="256"/>
                    <a:pt x="296" y="426"/>
                    <a:pt x="372" y="465"/>
                  </a:cubicBezTo>
                  <a:cubicBezTo>
                    <a:pt x="448" y="504"/>
                    <a:pt x="413" y="506"/>
                    <a:pt x="466" y="465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27" name="Freeform 143"/>
            <p:cNvSpPr>
              <a:spLocks/>
            </p:cNvSpPr>
            <p:nvPr/>
          </p:nvSpPr>
          <p:spPr bwMode="auto">
            <a:xfrm>
              <a:off x="1791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28" name="Freeform 144"/>
            <p:cNvSpPr>
              <a:spLocks/>
            </p:cNvSpPr>
            <p:nvPr/>
          </p:nvSpPr>
          <p:spPr bwMode="auto">
            <a:xfrm>
              <a:off x="2744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29" name="Freeform 145"/>
            <p:cNvSpPr>
              <a:spLocks/>
            </p:cNvSpPr>
            <p:nvPr/>
          </p:nvSpPr>
          <p:spPr bwMode="auto">
            <a:xfrm>
              <a:off x="3198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30" name="Freeform 146"/>
            <p:cNvSpPr>
              <a:spLocks/>
            </p:cNvSpPr>
            <p:nvPr/>
          </p:nvSpPr>
          <p:spPr bwMode="auto">
            <a:xfrm>
              <a:off x="1474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31" name="Freeform 147"/>
            <p:cNvSpPr>
              <a:spLocks/>
            </p:cNvSpPr>
            <p:nvPr/>
          </p:nvSpPr>
          <p:spPr bwMode="auto">
            <a:xfrm>
              <a:off x="748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32" name="Freeform 148"/>
            <p:cNvSpPr>
              <a:spLocks/>
            </p:cNvSpPr>
            <p:nvPr/>
          </p:nvSpPr>
          <p:spPr bwMode="auto">
            <a:xfrm>
              <a:off x="4105" y="3950"/>
              <a:ext cx="771" cy="370"/>
            </a:xfrm>
            <a:custGeom>
              <a:avLst/>
              <a:gdLst/>
              <a:ahLst/>
              <a:cxnLst>
                <a:cxn ang="0">
                  <a:pos x="466" y="465"/>
                </a:cxn>
                <a:cxn ang="0">
                  <a:pos x="685" y="223"/>
                </a:cxn>
                <a:cxn ang="0">
                  <a:pos x="748" y="162"/>
                </a:cxn>
                <a:cxn ang="0">
                  <a:pos x="544" y="285"/>
                </a:cxn>
                <a:cxn ang="0">
                  <a:pos x="654" y="71"/>
                </a:cxn>
                <a:cxn ang="0">
                  <a:pos x="495" y="167"/>
                </a:cxn>
                <a:cxn ang="0">
                  <a:pos x="529" y="10"/>
                </a:cxn>
                <a:cxn ang="0">
                  <a:pos x="435" y="192"/>
                </a:cxn>
                <a:cxn ang="0">
                  <a:pos x="403" y="10"/>
                </a:cxn>
                <a:cxn ang="0">
                  <a:pos x="372" y="223"/>
                </a:cxn>
                <a:cxn ang="0">
                  <a:pos x="127" y="0"/>
                </a:cxn>
                <a:cxn ang="0">
                  <a:pos x="278" y="223"/>
                </a:cxn>
                <a:cxn ang="0">
                  <a:pos x="319" y="305"/>
                </a:cxn>
                <a:cxn ang="0">
                  <a:pos x="9" y="229"/>
                </a:cxn>
                <a:cxn ang="0">
                  <a:pos x="372" y="465"/>
                </a:cxn>
                <a:cxn ang="0">
                  <a:pos x="466" y="465"/>
                </a:cxn>
              </a:cxnLst>
              <a:rect l="0" t="0" r="r" b="b"/>
              <a:pathLst>
                <a:path w="771" h="506">
                  <a:moveTo>
                    <a:pt x="466" y="465"/>
                  </a:moveTo>
                  <a:cubicBezTo>
                    <a:pt x="518" y="425"/>
                    <a:pt x="638" y="273"/>
                    <a:pt x="685" y="223"/>
                  </a:cubicBezTo>
                  <a:cubicBezTo>
                    <a:pt x="732" y="173"/>
                    <a:pt x="771" y="152"/>
                    <a:pt x="748" y="162"/>
                  </a:cubicBezTo>
                  <a:cubicBezTo>
                    <a:pt x="725" y="172"/>
                    <a:pt x="560" y="300"/>
                    <a:pt x="544" y="285"/>
                  </a:cubicBezTo>
                  <a:cubicBezTo>
                    <a:pt x="528" y="270"/>
                    <a:pt x="662" y="91"/>
                    <a:pt x="654" y="71"/>
                  </a:cubicBezTo>
                  <a:cubicBezTo>
                    <a:pt x="646" y="51"/>
                    <a:pt x="516" y="177"/>
                    <a:pt x="495" y="167"/>
                  </a:cubicBezTo>
                  <a:cubicBezTo>
                    <a:pt x="474" y="157"/>
                    <a:pt x="539" y="6"/>
                    <a:pt x="529" y="10"/>
                  </a:cubicBezTo>
                  <a:cubicBezTo>
                    <a:pt x="519" y="14"/>
                    <a:pt x="455" y="192"/>
                    <a:pt x="435" y="192"/>
                  </a:cubicBezTo>
                  <a:cubicBezTo>
                    <a:pt x="414" y="192"/>
                    <a:pt x="413" y="5"/>
                    <a:pt x="403" y="10"/>
                  </a:cubicBezTo>
                  <a:cubicBezTo>
                    <a:pt x="392" y="15"/>
                    <a:pt x="418" y="225"/>
                    <a:pt x="372" y="223"/>
                  </a:cubicBezTo>
                  <a:cubicBezTo>
                    <a:pt x="326" y="221"/>
                    <a:pt x="143" y="0"/>
                    <a:pt x="127" y="0"/>
                  </a:cubicBezTo>
                  <a:cubicBezTo>
                    <a:pt x="111" y="0"/>
                    <a:pt x="246" y="172"/>
                    <a:pt x="278" y="223"/>
                  </a:cubicBezTo>
                  <a:cubicBezTo>
                    <a:pt x="310" y="274"/>
                    <a:pt x="364" y="304"/>
                    <a:pt x="319" y="305"/>
                  </a:cubicBezTo>
                  <a:cubicBezTo>
                    <a:pt x="274" y="306"/>
                    <a:pt x="0" y="202"/>
                    <a:pt x="9" y="229"/>
                  </a:cubicBezTo>
                  <a:cubicBezTo>
                    <a:pt x="18" y="256"/>
                    <a:pt x="296" y="426"/>
                    <a:pt x="372" y="465"/>
                  </a:cubicBezTo>
                  <a:cubicBezTo>
                    <a:pt x="448" y="504"/>
                    <a:pt x="413" y="506"/>
                    <a:pt x="466" y="465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33" name="Freeform 149"/>
            <p:cNvSpPr>
              <a:spLocks/>
            </p:cNvSpPr>
            <p:nvPr/>
          </p:nvSpPr>
          <p:spPr bwMode="auto">
            <a:xfrm>
              <a:off x="4422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34" name="Freeform 150"/>
            <p:cNvSpPr>
              <a:spLocks/>
            </p:cNvSpPr>
            <p:nvPr/>
          </p:nvSpPr>
          <p:spPr bwMode="auto">
            <a:xfrm>
              <a:off x="-204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35" name="Freeform 151"/>
            <p:cNvSpPr>
              <a:spLocks/>
            </p:cNvSpPr>
            <p:nvPr/>
          </p:nvSpPr>
          <p:spPr bwMode="auto">
            <a:xfrm>
              <a:off x="340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6536" name="Freeform 152"/>
            <p:cNvSpPr>
              <a:spLocks/>
            </p:cNvSpPr>
            <p:nvPr/>
          </p:nvSpPr>
          <p:spPr bwMode="auto">
            <a:xfrm>
              <a:off x="113" y="3799"/>
              <a:ext cx="982" cy="521"/>
            </a:xfrm>
            <a:custGeom>
              <a:avLst/>
              <a:gdLst/>
              <a:ahLst/>
              <a:cxnLst>
                <a:cxn ang="0">
                  <a:pos x="445" y="710"/>
                </a:cxn>
                <a:cxn ang="0">
                  <a:pos x="128" y="348"/>
                </a:cxn>
                <a:cxn ang="0">
                  <a:pos x="37" y="257"/>
                </a:cxn>
                <a:cxn ang="0">
                  <a:pos x="354" y="484"/>
                </a:cxn>
                <a:cxn ang="0">
                  <a:pos x="173" y="121"/>
                </a:cxn>
                <a:cxn ang="0">
                  <a:pos x="445" y="484"/>
                </a:cxn>
                <a:cxn ang="0">
                  <a:pos x="354" y="30"/>
                </a:cxn>
                <a:cxn ang="0">
                  <a:pos x="490" y="302"/>
                </a:cxn>
                <a:cxn ang="0">
                  <a:pos x="536" y="30"/>
                </a:cxn>
                <a:cxn ang="0">
                  <a:pos x="581" y="348"/>
                </a:cxn>
                <a:cxn ang="0">
                  <a:pos x="717" y="212"/>
                </a:cxn>
                <a:cxn ang="0">
                  <a:pos x="717" y="348"/>
                </a:cxn>
                <a:cxn ang="0">
                  <a:pos x="808" y="348"/>
                </a:cxn>
                <a:cxn ang="0">
                  <a:pos x="944" y="302"/>
                </a:cxn>
                <a:cxn ang="0">
                  <a:pos x="581" y="710"/>
                </a:cxn>
                <a:cxn ang="0">
                  <a:pos x="445" y="710"/>
                </a:cxn>
              </a:cxnLst>
              <a:rect l="0" t="0" r="r" b="b"/>
              <a:pathLst>
                <a:path w="982" h="778">
                  <a:moveTo>
                    <a:pt x="445" y="710"/>
                  </a:moveTo>
                  <a:cubicBezTo>
                    <a:pt x="369" y="650"/>
                    <a:pt x="196" y="423"/>
                    <a:pt x="128" y="348"/>
                  </a:cubicBezTo>
                  <a:cubicBezTo>
                    <a:pt x="60" y="273"/>
                    <a:pt x="0" y="234"/>
                    <a:pt x="37" y="257"/>
                  </a:cubicBezTo>
                  <a:cubicBezTo>
                    <a:pt x="74" y="280"/>
                    <a:pt x="331" y="507"/>
                    <a:pt x="354" y="484"/>
                  </a:cubicBezTo>
                  <a:cubicBezTo>
                    <a:pt x="377" y="461"/>
                    <a:pt x="158" y="121"/>
                    <a:pt x="173" y="121"/>
                  </a:cubicBezTo>
                  <a:cubicBezTo>
                    <a:pt x="188" y="121"/>
                    <a:pt x="415" y="499"/>
                    <a:pt x="445" y="484"/>
                  </a:cubicBezTo>
                  <a:cubicBezTo>
                    <a:pt x="475" y="469"/>
                    <a:pt x="347" y="60"/>
                    <a:pt x="354" y="30"/>
                  </a:cubicBezTo>
                  <a:cubicBezTo>
                    <a:pt x="361" y="0"/>
                    <a:pt x="460" y="302"/>
                    <a:pt x="490" y="302"/>
                  </a:cubicBezTo>
                  <a:cubicBezTo>
                    <a:pt x="520" y="302"/>
                    <a:pt x="521" y="22"/>
                    <a:pt x="536" y="30"/>
                  </a:cubicBezTo>
                  <a:cubicBezTo>
                    <a:pt x="551" y="38"/>
                    <a:pt x="551" y="318"/>
                    <a:pt x="581" y="348"/>
                  </a:cubicBezTo>
                  <a:cubicBezTo>
                    <a:pt x="611" y="378"/>
                    <a:pt x="694" y="212"/>
                    <a:pt x="717" y="212"/>
                  </a:cubicBezTo>
                  <a:cubicBezTo>
                    <a:pt x="740" y="212"/>
                    <a:pt x="702" y="325"/>
                    <a:pt x="717" y="348"/>
                  </a:cubicBezTo>
                  <a:cubicBezTo>
                    <a:pt x="732" y="371"/>
                    <a:pt x="770" y="356"/>
                    <a:pt x="808" y="348"/>
                  </a:cubicBezTo>
                  <a:cubicBezTo>
                    <a:pt x="846" y="340"/>
                    <a:pt x="982" y="242"/>
                    <a:pt x="944" y="302"/>
                  </a:cubicBezTo>
                  <a:cubicBezTo>
                    <a:pt x="906" y="362"/>
                    <a:pt x="664" y="642"/>
                    <a:pt x="581" y="710"/>
                  </a:cubicBezTo>
                  <a:cubicBezTo>
                    <a:pt x="498" y="778"/>
                    <a:pt x="521" y="770"/>
                    <a:pt x="445" y="710"/>
                  </a:cubicBez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537" name="Rectangle 153"/>
          <p:cNvSpPr>
            <a:spLocks noChangeArrowheads="1"/>
          </p:cNvSpPr>
          <p:nvPr/>
        </p:nvSpPr>
        <p:spPr bwMode="auto">
          <a:xfrm>
            <a:off x="0" y="6669088"/>
            <a:ext cx="9144000" cy="18891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539" name="Picture 15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-819150"/>
            <a:ext cx="304800" cy="304800"/>
          </a:xfrm>
          <a:prstGeom prst="rect">
            <a:avLst/>
          </a:prstGeom>
          <a:noFill/>
        </p:spPr>
      </p:pic>
      <p:pic>
        <p:nvPicPr>
          <p:cNvPr id="16540" name="Picture 15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good evening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9788" y="-7477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2677 0.36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18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44444E-6 -3.7037E-6 L -0.58263 -0.00509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6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" y="-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539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540"/>
                </p:tgtEl>
              </p:cMediaNode>
            </p:audio>
          </p:childTnLst>
        </p:cTn>
      </p:par>
    </p:tnLst>
    <p:bldLst>
      <p:bldP spid="164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1116013" y="4365625"/>
            <a:ext cx="6480175" cy="2735263"/>
            <a:chOff x="113" y="845"/>
            <a:chExt cx="3492" cy="1043"/>
          </a:xfrm>
        </p:grpSpPr>
        <p:sp>
          <p:nvSpPr>
            <p:cNvPr id="17411" name="Oval 3"/>
            <p:cNvSpPr>
              <a:spLocks noChangeArrowheads="1"/>
            </p:cNvSpPr>
            <p:nvPr/>
          </p:nvSpPr>
          <p:spPr bwMode="auto">
            <a:xfrm>
              <a:off x="113" y="845"/>
              <a:ext cx="3492" cy="1043"/>
            </a:xfrm>
            <a:prstGeom prst="ellipse">
              <a:avLst/>
            </a:prstGeom>
            <a:gradFill rotWithShape="1">
              <a:gsLst>
                <a:gs pos="0">
                  <a:srgbClr val="CCFF33"/>
                </a:gs>
                <a:gs pos="50000">
                  <a:srgbClr val="B5EFAF">
                    <a:alpha val="98000"/>
                  </a:srgbClr>
                </a:gs>
                <a:gs pos="100000">
                  <a:srgbClr val="CCFF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2" name="Arc 4"/>
            <p:cNvSpPr>
              <a:spLocks/>
            </p:cNvSpPr>
            <p:nvPr/>
          </p:nvSpPr>
          <p:spPr bwMode="auto">
            <a:xfrm flipV="1">
              <a:off x="113" y="1344"/>
              <a:ext cx="3447" cy="4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3" name="Arc 5"/>
            <p:cNvSpPr>
              <a:spLocks/>
            </p:cNvSpPr>
            <p:nvPr/>
          </p:nvSpPr>
          <p:spPr bwMode="auto">
            <a:xfrm>
              <a:off x="160" y="1383"/>
              <a:ext cx="682" cy="41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4" name="Arc 6"/>
            <p:cNvSpPr>
              <a:spLocks/>
            </p:cNvSpPr>
            <p:nvPr/>
          </p:nvSpPr>
          <p:spPr bwMode="auto">
            <a:xfrm>
              <a:off x="930" y="1390"/>
              <a:ext cx="682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5" name="Arc 7"/>
            <p:cNvSpPr>
              <a:spLocks/>
            </p:cNvSpPr>
            <p:nvPr/>
          </p:nvSpPr>
          <p:spPr bwMode="auto">
            <a:xfrm>
              <a:off x="1610" y="1389"/>
              <a:ext cx="816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6" name="Arc 8"/>
            <p:cNvSpPr>
              <a:spLocks/>
            </p:cNvSpPr>
            <p:nvPr/>
          </p:nvSpPr>
          <p:spPr bwMode="auto">
            <a:xfrm>
              <a:off x="2426" y="1389"/>
              <a:ext cx="908" cy="31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7" name="Arc 9"/>
            <p:cNvSpPr>
              <a:spLocks/>
            </p:cNvSpPr>
            <p:nvPr/>
          </p:nvSpPr>
          <p:spPr bwMode="auto">
            <a:xfrm flipV="1">
              <a:off x="431" y="935"/>
              <a:ext cx="72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8" name="Arc 10"/>
            <p:cNvSpPr>
              <a:spLocks/>
            </p:cNvSpPr>
            <p:nvPr/>
          </p:nvSpPr>
          <p:spPr bwMode="auto">
            <a:xfrm flipV="1">
              <a:off x="1202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9" name="Arc 11"/>
            <p:cNvSpPr>
              <a:spLocks/>
            </p:cNvSpPr>
            <p:nvPr/>
          </p:nvSpPr>
          <p:spPr bwMode="auto">
            <a:xfrm flipV="1">
              <a:off x="1791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0" name="Arc 12"/>
            <p:cNvSpPr>
              <a:spLocks/>
            </p:cNvSpPr>
            <p:nvPr/>
          </p:nvSpPr>
          <p:spPr bwMode="auto">
            <a:xfrm flipV="1">
              <a:off x="2517" y="1026"/>
              <a:ext cx="634" cy="3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21" name="AutoShape 13"/>
          <p:cNvSpPr>
            <a:spLocks noChangeArrowheads="1"/>
          </p:cNvSpPr>
          <p:nvPr/>
        </p:nvSpPr>
        <p:spPr bwMode="auto">
          <a:xfrm>
            <a:off x="0" y="1125538"/>
            <a:ext cx="1403350" cy="5732462"/>
          </a:xfrm>
          <a:prstGeom prst="rtTriangle">
            <a:avLst/>
          </a:prstGeom>
          <a:gradFill rotWithShape="1">
            <a:gsLst>
              <a:gs pos="0">
                <a:srgbClr val="CC6600"/>
              </a:gs>
              <a:gs pos="100000">
                <a:srgbClr val="CC99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72" name="Rectangle 64"/>
          <p:cNvSpPr>
            <a:spLocks noChangeArrowheads="1"/>
          </p:cNvSpPr>
          <p:nvPr/>
        </p:nvSpPr>
        <p:spPr bwMode="auto">
          <a:xfrm>
            <a:off x="-36513" y="-26988"/>
            <a:ext cx="9180513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dirty="0">
                <a:solidFill>
                  <a:schemeClr val="tx2"/>
                </a:solidFill>
              </a:rPr>
              <a:t>Когда Гусеница собиралась ложиться спать, она прощалась с каждой звездочкой, говорила «до свиданья!» на </a:t>
            </a:r>
            <a:r>
              <a:rPr lang="ru-RU" sz="2000" dirty="0" smtClean="0">
                <a:solidFill>
                  <a:schemeClr val="tx2"/>
                </a:solidFill>
              </a:rPr>
              <a:t>испанском </a:t>
            </a:r>
            <a:r>
              <a:rPr lang="ru-RU" sz="2000" dirty="0">
                <a:solidFill>
                  <a:schemeClr val="tx2"/>
                </a:solidFill>
              </a:rPr>
              <a:t>языке:</a:t>
            </a:r>
          </a:p>
        </p:txBody>
      </p:sp>
      <p:sp>
        <p:nvSpPr>
          <p:cNvPr id="17473" name="AutoShape 65"/>
          <p:cNvSpPr>
            <a:spLocks noChangeArrowheads="1"/>
          </p:cNvSpPr>
          <p:nvPr/>
        </p:nvSpPr>
        <p:spPr bwMode="auto">
          <a:xfrm>
            <a:off x="6948488" y="2205038"/>
            <a:ext cx="287337" cy="3603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74" name="AutoShape 66"/>
          <p:cNvSpPr>
            <a:spLocks noChangeArrowheads="1"/>
          </p:cNvSpPr>
          <p:nvPr/>
        </p:nvSpPr>
        <p:spPr bwMode="auto">
          <a:xfrm>
            <a:off x="6156325" y="1341438"/>
            <a:ext cx="287338" cy="3603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75" name="AutoShape 67"/>
          <p:cNvSpPr>
            <a:spLocks noChangeArrowheads="1"/>
          </p:cNvSpPr>
          <p:nvPr/>
        </p:nvSpPr>
        <p:spPr bwMode="auto">
          <a:xfrm>
            <a:off x="8604250" y="3644900"/>
            <a:ext cx="287338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76" name="AutoShape 68"/>
          <p:cNvSpPr>
            <a:spLocks noChangeArrowheads="1"/>
          </p:cNvSpPr>
          <p:nvPr/>
        </p:nvSpPr>
        <p:spPr bwMode="auto">
          <a:xfrm>
            <a:off x="8532813" y="1341438"/>
            <a:ext cx="287337" cy="3603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77" name="AutoShape 69"/>
          <p:cNvSpPr>
            <a:spLocks noChangeArrowheads="1"/>
          </p:cNvSpPr>
          <p:nvPr/>
        </p:nvSpPr>
        <p:spPr bwMode="auto">
          <a:xfrm>
            <a:off x="3492500" y="1125538"/>
            <a:ext cx="287338" cy="3603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78" name="AutoShape 70"/>
          <p:cNvSpPr>
            <a:spLocks noChangeArrowheads="1"/>
          </p:cNvSpPr>
          <p:nvPr/>
        </p:nvSpPr>
        <p:spPr bwMode="auto">
          <a:xfrm>
            <a:off x="323850" y="1268413"/>
            <a:ext cx="287338" cy="3603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79" name="AutoShape 71"/>
          <p:cNvSpPr>
            <a:spLocks noChangeArrowheads="1"/>
          </p:cNvSpPr>
          <p:nvPr/>
        </p:nvSpPr>
        <p:spPr bwMode="auto">
          <a:xfrm>
            <a:off x="1044575" y="2997200"/>
            <a:ext cx="287338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83" name="AutoShape 75"/>
          <p:cNvSpPr>
            <a:spLocks noChangeArrowheads="1"/>
          </p:cNvSpPr>
          <p:nvPr/>
        </p:nvSpPr>
        <p:spPr bwMode="auto">
          <a:xfrm>
            <a:off x="1042988" y="1700213"/>
            <a:ext cx="5977284" cy="1008062"/>
          </a:xfrm>
          <a:prstGeom prst="wedgeEllipseCallout">
            <a:avLst>
              <a:gd name="adj1" fmla="val -25258"/>
              <a:gd name="adj2" fmla="val 235513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¡Adios!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pSp>
        <p:nvGrpSpPr>
          <p:cNvPr id="17518" name="Group 110"/>
          <p:cNvGrpSpPr>
            <a:grpSpLocks/>
          </p:cNvGrpSpPr>
          <p:nvPr/>
        </p:nvGrpSpPr>
        <p:grpSpPr bwMode="auto">
          <a:xfrm>
            <a:off x="1692275" y="4408488"/>
            <a:ext cx="4321175" cy="2449512"/>
            <a:chOff x="567" y="2332"/>
            <a:chExt cx="3505" cy="1884"/>
          </a:xfrm>
        </p:grpSpPr>
        <p:grpSp>
          <p:nvGrpSpPr>
            <p:cNvPr id="17519" name="Group 111"/>
            <p:cNvGrpSpPr>
              <a:grpSpLocks/>
            </p:cNvGrpSpPr>
            <p:nvPr/>
          </p:nvGrpSpPr>
          <p:grpSpPr bwMode="auto">
            <a:xfrm rot="-2305648">
              <a:off x="1474" y="2931"/>
              <a:ext cx="729" cy="485"/>
              <a:chOff x="1156" y="3929"/>
              <a:chExt cx="845" cy="527"/>
            </a:xfrm>
          </p:grpSpPr>
          <p:sp>
            <p:nvSpPr>
              <p:cNvPr id="17520" name="AutoShape 112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21" name="AutoShape 113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22" name="AutoShape 114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523" name="Group 115"/>
            <p:cNvGrpSpPr>
              <a:grpSpLocks/>
            </p:cNvGrpSpPr>
            <p:nvPr/>
          </p:nvGrpSpPr>
          <p:grpSpPr bwMode="auto">
            <a:xfrm>
              <a:off x="1882" y="2659"/>
              <a:ext cx="1131" cy="705"/>
              <a:chOff x="1156" y="3929"/>
              <a:chExt cx="845" cy="527"/>
            </a:xfrm>
          </p:grpSpPr>
          <p:sp>
            <p:nvSpPr>
              <p:cNvPr id="17524" name="AutoShape 116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25" name="AutoShape 117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26" name="AutoShape 118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527" name="AutoShape 119"/>
            <p:cNvSpPr>
              <a:spLocks noChangeArrowheads="1"/>
            </p:cNvSpPr>
            <p:nvPr/>
          </p:nvSpPr>
          <p:spPr bwMode="auto">
            <a:xfrm rot="8137354">
              <a:off x="3243" y="3430"/>
              <a:ext cx="533" cy="68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28" name="AutoShape 120"/>
            <p:cNvSpPr>
              <a:spLocks noChangeArrowheads="1"/>
            </p:cNvSpPr>
            <p:nvPr/>
          </p:nvSpPr>
          <p:spPr bwMode="auto">
            <a:xfrm rot="5915205">
              <a:off x="3257" y="3326"/>
              <a:ext cx="564" cy="68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29" name="AutoShape 121"/>
            <p:cNvSpPr>
              <a:spLocks noChangeArrowheads="1"/>
            </p:cNvSpPr>
            <p:nvPr/>
          </p:nvSpPr>
          <p:spPr bwMode="auto">
            <a:xfrm rot="8579008">
              <a:off x="3288" y="3566"/>
              <a:ext cx="199" cy="65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0" name="AutoShape 122"/>
            <p:cNvSpPr>
              <a:spLocks noChangeArrowheads="1"/>
            </p:cNvSpPr>
            <p:nvPr/>
          </p:nvSpPr>
          <p:spPr bwMode="auto">
            <a:xfrm>
              <a:off x="2774" y="2701"/>
              <a:ext cx="532" cy="68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1" name="AutoShape 123"/>
            <p:cNvSpPr>
              <a:spLocks noChangeArrowheads="1"/>
            </p:cNvSpPr>
            <p:nvPr/>
          </p:nvSpPr>
          <p:spPr bwMode="auto">
            <a:xfrm rot="844618">
              <a:off x="2925" y="2840"/>
              <a:ext cx="564" cy="68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2" name="AutoShape 124"/>
            <p:cNvSpPr>
              <a:spLocks noChangeArrowheads="1"/>
            </p:cNvSpPr>
            <p:nvPr/>
          </p:nvSpPr>
          <p:spPr bwMode="auto">
            <a:xfrm rot="2467436">
              <a:off x="3107" y="2976"/>
              <a:ext cx="566" cy="68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3" name="AutoShape 125"/>
            <p:cNvSpPr>
              <a:spLocks noChangeArrowheads="1"/>
            </p:cNvSpPr>
            <p:nvPr/>
          </p:nvSpPr>
          <p:spPr bwMode="auto">
            <a:xfrm rot="4322395">
              <a:off x="3256" y="3145"/>
              <a:ext cx="565" cy="68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4" name="Oval 126"/>
            <p:cNvSpPr>
              <a:spLocks noChangeArrowheads="1"/>
            </p:cNvSpPr>
            <p:nvPr/>
          </p:nvSpPr>
          <p:spPr bwMode="auto">
            <a:xfrm rot="-23446218">
              <a:off x="3424" y="3929"/>
              <a:ext cx="266" cy="252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5" name="Oval 127"/>
            <p:cNvSpPr>
              <a:spLocks noChangeArrowheads="1"/>
            </p:cNvSpPr>
            <p:nvPr/>
          </p:nvSpPr>
          <p:spPr bwMode="auto">
            <a:xfrm rot="-23446218">
              <a:off x="3606" y="3748"/>
              <a:ext cx="421" cy="406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6" name="Oval 128"/>
            <p:cNvSpPr>
              <a:spLocks noChangeArrowheads="1"/>
            </p:cNvSpPr>
            <p:nvPr/>
          </p:nvSpPr>
          <p:spPr bwMode="auto">
            <a:xfrm rot="-23446218">
              <a:off x="3651" y="3339"/>
              <a:ext cx="421" cy="46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7" name="Oval 129"/>
            <p:cNvSpPr>
              <a:spLocks noChangeArrowheads="1"/>
            </p:cNvSpPr>
            <p:nvPr/>
          </p:nvSpPr>
          <p:spPr bwMode="auto">
            <a:xfrm rot="-23446218">
              <a:off x="3515" y="2931"/>
              <a:ext cx="481" cy="481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8" name="Oval 130"/>
            <p:cNvSpPr>
              <a:spLocks noChangeArrowheads="1"/>
            </p:cNvSpPr>
            <p:nvPr/>
          </p:nvSpPr>
          <p:spPr bwMode="auto">
            <a:xfrm rot="-23446218">
              <a:off x="3243" y="2568"/>
              <a:ext cx="505" cy="547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39" name="Oval 131"/>
            <p:cNvSpPr>
              <a:spLocks noChangeArrowheads="1"/>
            </p:cNvSpPr>
            <p:nvPr/>
          </p:nvSpPr>
          <p:spPr bwMode="auto">
            <a:xfrm rot="-23446218">
              <a:off x="2823" y="2393"/>
              <a:ext cx="502" cy="58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40" name="Oval 132"/>
            <p:cNvSpPr>
              <a:spLocks noChangeArrowheads="1"/>
            </p:cNvSpPr>
            <p:nvPr/>
          </p:nvSpPr>
          <p:spPr bwMode="auto">
            <a:xfrm rot="-23446218">
              <a:off x="2411" y="2332"/>
              <a:ext cx="545" cy="59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41" name="Oval 133"/>
            <p:cNvSpPr>
              <a:spLocks noChangeArrowheads="1"/>
            </p:cNvSpPr>
            <p:nvPr/>
          </p:nvSpPr>
          <p:spPr bwMode="auto">
            <a:xfrm rot="-23446218">
              <a:off x="2064" y="2384"/>
              <a:ext cx="545" cy="547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42" name="Oval 134"/>
            <p:cNvSpPr>
              <a:spLocks noChangeArrowheads="1"/>
            </p:cNvSpPr>
            <p:nvPr/>
          </p:nvSpPr>
          <p:spPr bwMode="auto">
            <a:xfrm rot="-23446218">
              <a:off x="1655" y="2429"/>
              <a:ext cx="562" cy="547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43" name="Oval 135"/>
            <p:cNvSpPr>
              <a:spLocks noChangeArrowheads="1"/>
            </p:cNvSpPr>
            <p:nvPr/>
          </p:nvSpPr>
          <p:spPr bwMode="auto">
            <a:xfrm rot="-23446218">
              <a:off x="1247" y="2614"/>
              <a:ext cx="561" cy="547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544" name="Group 136"/>
            <p:cNvGrpSpPr>
              <a:grpSpLocks/>
            </p:cNvGrpSpPr>
            <p:nvPr/>
          </p:nvGrpSpPr>
          <p:grpSpPr bwMode="auto">
            <a:xfrm rot="-3477291">
              <a:off x="559" y="2440"/>
              <a:ext cx="1153" cy="1137"/>
              <a:chOff x="1292" y="1253"/>
              <a:chExt cx="1153" cy="1137"/>
            </a:xfrm>
          </p:grpSpPr>
          <p:sp>
            <p:nvSpPr>
              <p:cNvPr id="17545" name="AutoShape 137"/>
              <p:cNvSpPr>
                <a:spLocks noChangeArrowheads="1"/>
              </p:cNvSpPr>
              <p:nvPr/>
            </p:nvSpPr>
            <p:spPr bwMode="auto">
              <a:xfrm rot="-19905417">
                <a:off x="1292" y="1253"/>
                <a:ext cx="1153" cy="1137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46" name="Oval 138"/>
              <p:cNvSpPr>
                <a:spLocks noChangeArrowheads="1"/>
              </p:cNvSpPr>
              <p:nvPr/>
            </p:nvSpPr>
            <p:spPr bwMode="auto">
              <a:xfrm rot="-21579357">
                <a:off x="1521" y="1641"/>
                <a:ext cx="564" cy="630"/>
              </a:xfrm>
              <a:prstGeom prst="ellipse">
                <a:avLst/>
              </a:prstGeom>
              <a:solidFill>
                <a:srgbClr val="3ADE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7547" name="Group 139"/>
              <p:cNvGrpSpPr>
                <a:grpSpLocks/>
              </p:cNvGrpSpPr>
              <p:nvPr/>
            </p:nvGrpSpPr>
            <p:grpSpPr bwMode="auto">
              <a:xfrm rot="-21579357">
                <a:off x="1654" y="1808"/>
                <a:ext cx="332" cy="246"/>
                <a:chOff x="2562" y="1842"/>
                <a:chExt cx="1044" cy="772"/>
              </a:xfrm>
            </p:grpSpPr>
            <p:sp>
              <p:nvSpPr>
                <p:cNvPr id="17548" name="Oval 140"/>
                <p:cNvSpPr>
                  <a:spLocks noChangeArrowheads="1"/>
                </p:cNvSpPr>
                <p:nvPr/>
              </p:nvSpPr>
              <p:spPr bwMode="auto">
                <a:xfrm>
                  <a:off x="256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49" name="Oval 141"/>
                <p:cNvSpPr>
                  <a:spLocks noChangeArrowheads="1"/>
                </p:cNvSpPr>
                <p:nvPr/>
              </p:nvSpPr>
              <p:spPr bwMode="auto">
                <a:xfrm>
                  <a:off x="260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50" name="Oval 142"/>
                <p:cNvSpPr>
                  <a:spLocks noChangeArrowheads="1"/>
                </p:cNvSpPr>
                <p:nvPr/>
              </p:nvSpPr>
              <p:spPr bwMode="auto">
                <a:xfrm>
                  <a:off x="2699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51" name="Oval 143"/>
                <p:cNvSpPr>
                  <a:spLocks noChangeArrowheads="1"/>
                </p:cNvSpPr>
                <p:nvPr/>
              </p:nvSpPr>
              <p:spPr bwMode="auto">
                <a:xfrm>
                  <a:off x="315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52" name="Oval 144"/>
                <p:cNvSpPr>
                  <a:spLocks noChangeArrowheads="1"/>
                </p:cNvSpPr>
                <p:nvPr/>
              </p:nvSpPr>
              <p:spPr bwMode="auto">
                <a:xfrm>
                  <a:off x="319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53" name="Oval 145"/>
                <p:cNvSpPr>
                  <a:spLocks noChangeArrowheads="1"/>
                </p:cNvSpPr>
                <p:nvPr/>
              </p:nvSpPr>
              <p:spPr bwMode="auto">
                <a:xfrm>
                  <a:off x="3288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7554" name="AutoShape 146"/>
              <p:cNvSpPr>
                <a:spLocks noChangeArrowheads="1"/>
              </p:cNvSpPr>
              <p:nvPr/>
            </p:nvSpPr>
            <p:spPr bwMode="auto">
              <a:xfrm rot="-24020109">
                <a:off x="1749" y="2054"/>
                <a:ext cx="133" cy="166"/>
              </a:xfrm>
              <a:prstGeom prst="rtTriangl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55" name="AutoShape 147"/>
              <p:cNvSpPr>
                <a:spLocks noChangeArrowheads="1"/>
              </p:cNvSpPr>
              <p:nvPr/>
            </p:nvSpPr>
            <p:spPr bwMode="auto">
              <a:xfrm rot="-19740002">
                <a:off x="1582" y="1432"/>
                <a:ext cx="483" cy="500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D8D4C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56" name="AutoShape 148"/>
              <p:cNvSpPr>
                <a:spLocks noChangeArrowheads="1"/>
              </p:cNvSpPr>
              <p:nvPr/>
            </p:nvSpPr>
            <p:spPr bwMode="auto">
              <a:xfrm rot="-18531401">
                <a:off x="1432" y="1462"/>
                <a:ext cx="181" cy="364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57" name="AutoShape 149"/>
              <p:cNvSpPr>
                <a:spLocks noChangeArrowheads="1"/>
              </p:cNvSpPr>
              <p:nvPr/>
            </p:nvSpPr>
            <p:spPr bwMode="auto">
              <a:xfrm rot="18572692" flipH="1">
                <a:off x="2037" y="1526"/>
                <a:ext cx="182" cy="364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7507" name="Group 99"/>
          <p:cNvGrpSpPr>
            <a:grpSpLocks/>
          </p:cNvGrpSpPr>
          <p:nvPr/>
        </p:nvGrpSpPr>
        <p:grpSpPr bwMode="auto">
          <a:xfrm rot="777455">
            <a:off x="3492500" y="4437063"/>
            <a:ext cx="3168650" cy="2205037"/>
            <a:chOff x="113" y="845"/>
            <a:chExt cx="3492" cy="1043"/>
          </a:xfrm>
        </p:grpSpPr>
        <p:sp>
          <p:nvSpPr>
            <p:cNvPr id="17508" name="Oval 100"/>
            <p:cNvSpPr>
              <a:spLocks noChangeArrowheads="1"/>
            </p:cNvSpPr>
            <p:nvPr/>
          </p:nvSpPr>
          <p:spPr bwMode="auto">
            <a:xfrm>
              <a:off x="113" y="845"/>
              <a:ext cx="3492" cy="1043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98000"/>
                  </a:srgbClr>
                </a:gs>
                <a:gs pos="50000">
                  <a:srgbClr val="CCFF33"/>
                </a:gs>
                <a:gs pos="100000">
                  <a:srgbClr val="00CC66">
                    <a:alpha val="98000"/>
                  </a:srgbClr>
                </a:gs>
              </a:gsLst>
              <a:lin ang="2700000" scaled="1"/>
            </a:gradFill>
            <a:ln w="9525">
              <a:solidFill>
                <a:srgbClr val="00CC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09" name="Arc 101"/>
            <p:cNvSpPr>
              <a:spLocks/>
            </p:cNvSpPr>
            <p:nvPr/>
          </p:nvSpPr>
          <p:spPr bwMode="auto">
            <a:xfrm flipV="1">
              <a:off x="113" y="1344"/>
              <a:ext cx="3447" cy="4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10" name="Arc 102"/>
            <p:cNvSpPr>
              <a:spLocks/>
            </p:cNvSpPr>
            <p:nvPr/>
          </p:nvSpPr>
          <p:spPr bwMode="auto">
            <a:xfrm>
              <a:off x="160" y="1383"/>
              <a:ext cx="682" cy="41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11" name="Arc 103"/>
            <p:cNvSpPr>
              <a:spLocks/>
            </p:cNvSpPr>
            <p:nvPr/>
          </p:nvSpPr>
          <p:spPr bwMode="auto">
            <a:xfrm>
              <a:off x="930" y="1390"/>
              <a:ext cx="682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12" name="Arc 104"/>
            <p:cNvSpPr>
              <a:spLocks/>
            </p:cNvSpPr>
            <p:nvPr/>
          </p:nvSpPr>
          <p:spPr bwMode="auto">
            <a:xfrm>
              <a:off x="1610" y="1389"/>
              <a:ext cx="816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13" name="Arc 105"/>
            <p:cNvSpPr>
              <a:spLocks/>
            </p:cNvSpPr>
            <p:nvPr/>
          </p:nvSpPr>
          <p:spPr bwMode="auto">
            <a:xfrm>
              <a:off x="2426" y="1389"/>
              <a:ext cx="908" cy="31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14" name="Arc 106"/>
            <p:cNvSpPr>
              <a:spLocks/>
            </p:cNvSpPr>
            <p:nvPr/>
          </p:nvSpPr>
          <p:spPr bwMode="auto">
            <a:xfrm flipV="1">
              <a:off x="431" y="935"/>
              <a:ext cx="72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15" name="Arc 107"/>
            <p:cNvSpPr>
              <a:spLocks/>
            </p:cNvSpPr>
            <p:nvPr/>
          </p:nvSpPr>
          <p:spPr bwMode="auto">
            <a:xfrm flipV="1">
              <a:off x="1202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16" name="Arc 108"/>
            <p:cNvSpPr>
              <a:spLocks/>
            </p:cNvSpPr>
            <p:nvPr/>
          </p:nvSpPr>
          <p:spPr bwMode="auto">
            <a:xfrm flipV="1">
              <a:off x="1791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17" name="Arc 109"/>
            <p:cNvSpPr>
              <a:spLocks/>
            </p:cNvSpPr>
            <p:nvPr/>
          </p:nvSpPr>
          <p:spPr bwMode="auto">
            <a:xfrm flipV="1">
              <a:off x="2517" y="1026"/>
              <a:ext cx="634" cy="3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7559" name="Picture 15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-603250"/>
            <a:ext cx="304800" cy="304800"/>
          </a:xfrm>
          <a:prstGeom prst="rect">
            <a:avLst/>
          </a:prstGeom>
          <a:noFill/>
        </p:spPr>
      </p:pic>
      <p:pic>
        <p:nvPicPr>
          <p:cNvPr id="17562" name="Picture 15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good bye-1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24975" y="-603250"/>
            <a:ext cx="304800" cy="304800"/>
          </a:xfrm>
          <a:prstGeom prst="rect">
            <a:avLst/>
          </a:prstGeom>
          <a:noFill/>
        </p:spPr>
      </p:pic>
      <p:pic>
        <p:nvPicPr>
          <p:cNvPr id="17563" name="Picture 155">
            <a:hlinkClick r:id="" action="ppaction://media"/>
          </p:cNvPr>
          <p:cNvPicPr>
            <a:picLocks noRot="1" noChangeAspect="1" noChangeArrowheads="1"/>
          </p:cNvPicPr>
          <p:nvPr>
            <a:wavAudioFile r:embed="rId3" name="bye-bye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685338" y="-304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3000" fill="hold"/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10" dur="3000" fill="hold"/>
                                        <p:tgtEl>
                                          <p:spTgt spid="174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11" dur="3000" fill="hold"/>
                                        <p:tgtEl>
                                          <p:spTgt spid="174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3000" fill="hold"/>
                                        <p:tgtEl>
                                          <p:spTgt spid="174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fill="hold"/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0" fill="hold"/>
                                        <p:tgtEl>
                                          <p:spTgt spid="174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174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174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174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174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74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74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174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74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74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fill="hold"/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74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74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74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1000" fill="hold"/>
                                        <p:tgtEl>
                                          <p:spTgt spid="174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35" dur="1000" fill="hold"/>
                                        <p:tgtEl>
                                          <p:spTgt spid="174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174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174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0" fill="hold"/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40" dur="5000" fill="hold"/>
                                        <p:tgtEl>
                                          <p:spTgt spid="174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41" dur="5000" fill="hold"/>
                                        <p:tgtEl>
                                          <p:spTgt spid="174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0" fill="hold"/>
                                        <p:tgtEl>
                                          <p:spTgt spid="174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559"/>
                </p:tgtEl>
              </p:cMediaNode>
            </p:audio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562"/>
                </p:tgtEl>
              </p:cMediaNode>
            </p:audio>
            <p:audio>
              <p:cMediaNode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563"/>
                </p:tgtEl>
              </p:cMediaNode>
            </p:audio>
          </p:childTnLst>
        </p:cTn>
      </p:par>
    </p:tnLst>
    <p:bldLst>
      <p:bldP spid="17473" grpId="0" animBg="1"/>
      <p:bldP spid="17474" grpId="0" animBg="1"/>
      <p:bldP spid="17475" grpId="0" animBg="1"/>
      <p:bldP spid="17476" grpId="0" animBg="1"/>
      <p:bldP spid="17477" grpId="0" animBg="1"/>
      <p:bldP spid="17478" grpId="0" animBg="1"/>
      <p:bldP spid="17479" grpId="0" animBg="1"/>
      <p:bldP spid="1748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9" name="AutoShape 13"/>
          <p:cNvSpPr>
            <a:spLocks noChangeArrowheads="1"/>
          </p:cNvSpPr>
          <p:nvPr/>
        </p:nvSpPr>
        <p:spPr bwMode="auto">
          <a:xfrm>
            <a:off x="0" y="1125538"/>
            <a:ext cx="1403350" cy="5732462"/>
          </a:xfrm>
          <a:prstGeom prst="rtTriangle">
            <a:avLst/>
          </a:prstGeom>
          <a:gradFill rotWithShape="1">
            <a:gsLst>
              <a:gs pos="0">
                <a:srgbClr val="CC6600"/>
              </a:gs>
              <a:gs pos="100000">
                <a:srgbClr val="CC99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09" name="Rectangle 53"/>
          <p:cNvSpPr>
            <a:spLocks noChangeArrowheads="1"/>
          </p:cNvSpPr>
          <p:nvPr/>
        </p:nvSpPr>
        <p:spPr bwMode="auto">
          <a:xfrm>
            <a:off x="-36513" y="-26988"/>
            <a:ext cx="9180513" cy="719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dirty="0">
                <a:solidFill>
                  <a:schemeClr val="tx2"/>
                </a:solidFill>
              </a:rPr>
              <a:t>А Луне Гусеница всегда желала  - Доброй ночи!</a:t>
            </a:r>
          </a:p>
        </p:txBody>
      </p:sp>
      <p:sp>
        <p:nvSpPr>
          <p:cNvPr id="19510" name="AutoShape 54"/>
          <p:cNvSpPr>
            <a:spLocks noChangeArrowheads="1"/>
          </p:cNvSpPr>
          <p:nvPr/>
        </p:nvSpPr>
        <p:spPr bwMode="auto">
          <a:xfrm>
            <a:off x="3995738" y="3573463"/>
            <a:ext cx="287337" cy="3603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13" name="AutoShape 57"/>
          <p:cNvSpPr>
            <a:spLocks noChangeArrowheads="1"/>
          </p:cNvSpPr>
          <p:nvPr/>
        </p:nvSpPr>
        <p:spPr bwMode="auto">
          <a:xfrm>
            <a:off x="8604250" y="836613"/>
            <a:ext cx="287338" cy="3603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14" name="AutoShape 58"/>
          <p:cNvSpPr>
            <a:spLocks noChangeArrowheads="1"/>
          </p:cNvSpPr>
          <p:nvPr/>
        </p:nvSpPr>
        <p:spPr bwMode="auto">
          <a:xfrm>
            <a:off x="2987675" y="1052513"/>
            <a:ext cx="287338" cy="3603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15" name="AutoShape 59"/>
          <p:cNvSpPr>
            <a:spLocks noChangeArrowheads="1"/>
          </p:cNvSpPr>
          <p:nvPr/>
        </p:nvSpPr>
        <p:spPr bwMode="auto">
          <a:xfrm>
            <a:off x="971550" y="765175"/>
            <a:ext cx="287338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16" name="AutoShape 60"/>
          <p:cNvSpPr>
            <a:spLocks noChangeArrowheads="1"/>
          </p:cNvSpPr>
          <p:nvPr/>
        </p:nvSpPr>
        <p:spPr bwMode="auto">
          <a:xfrm>
            <a:off x="1908175" y="2924175"/>
            <a:ext cx="287338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17" name="AutoShape 61"/>
          <p:cNvSpPr>
            <a:spLocks noChangeArrowheads="1"/>
          </p:cNvSpPr>
          <p:nvPr/>
        </p:nvSpPr>
        <p:spPr bwMode="auto">
          <a:xfrm>
            <a:off x="611188" y="1844675"/>
            <a:ext cx="6049044" cy="1080269"/>
          </a:xfrm>
          <a:prstGeom prst="wedgeEllipseCallout">
            <a:avLst>
              <a:gd name="adj1" fmla="val -19464"/>
              <a:gd name="adj2" fmla="val 20154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¡Buenas noches!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521" name="AutoShape 65"/>
          <p:cNvSpPr>
            <a:spLocks noChangeArrowheads="1"/>
          </p:cNvSpPr>
          <p:nvPr/>
        </p:nvSpPr>
        <p:spPr bwMode="auto">
          <a:xfrm>
            <a:off x="7235825" y="1484313"/>
            <a:ext cx="936625" cy="1873250"/>
          </a:xfrm>
          <a:prstGeom prst="moon">
            <a:avLst>
              <a:gd name="adj" fmla="val 83222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33" name="Oval 77"/>
          <p:cNvSpPr>
            <a:spLocks noChangeArrowheads="1"/>
          </p:cNvSpPr>
          <p:nvPr/>
        </p:nvSpPr>
        <p:spPr bwMode="auto">
          <a:xfrm>
            <a:off x="7451725" y="1989138"/>
            <a:ext cx="144463" cy="144462"/>
          </a:xfrm>
          <a:prstGeom prst="ellipse">
            <a:avLst/>
          </a:prstGeom>
          <a:solidFill>
            <a:srgbClr val="3366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34" name="Oval 78"/>
          <p:cNvSpPr>
            <a:spLocks noChangeArrowheads="1"/>
          </p:cNvSpPr>
          <p:nvPr/>
        </p:nvSpPr>
        <p:spPr bwMode="auto">
          <a:xfrm>
            <a:off x="7740650" y="1989138"/>
            <a:ext cx="144463" cy="144462"/>
          </a:xfrm>
          <a:prstGeom prst="ellipse">
            <a:avLst/>
          </a:prstGeom>
          <a:solidFill>
            <a:srgbClr val="3366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535" name="Arc 79"/>
          <p:cNvSpPr>
            <a:spLocks/>
          </p:cNvSpPr>
          <p:nvPr/>
        </p:nvSpPr>
        <p:spPr bwMode="auto">
          <a:xfrm flipV="1">
            <a:off x="7524750" y="2493963"/>
            <a:ext cx="287338" cy="2159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548" name="Group 92"/>
          <p:cNvGrpSpPr>
            <a:grpSpLocks/>
          </p:cNvGrpSpPr>
          <p:nvPr/>
        </p:nvGrpSpPr>
        <p:grpSpPr bwMode="auto">
          <a:xfrm>
            <a:off x="1116013" y="4365625"/>
            <a:ext cx="6480175" cy="2735263"/>
            <a:chOff x="113" y="845"/>
            <a:chExt cx="3492" cy="1043"/>
          </a:xfrm>
        </p:grpSpPr>
        <p:sp>
          <p:nvSpPr>
            <p:cNvPr id="19549" name="Oval 93"/>
            <p:cNvSpPr>
              <a:spLocks noChangeArrowheads="1"/>
            </p:cNvSpPr>
            <p:nvPr/>
          </p:nvSpPr>
          <p:spPr bwMode="auto">
            <a:xfrm>
              <a:off x="113" y="845"/>
              <a:ext cx="3492" cy="1043"/>
            </a:xfrm>
            <a:prstGeom prst="ellipse">
              <a:avLst/>
            </a:prstGeom>
            <a:gradFill rotWithShape="1">
              <a:gsLst>
                <a:gs pos="0">
                  <a:srgbClr val="CCFF33"/>
                </a:gs>
                <a:gs pos="50000">
                  <a:srgbClr val="B5EFAF">
                    <a:alpha val="98000"/>
                  </a:srgbClr>
                </a:gs>
                <a:gs pos="100000">
                  <a:srgbClr val="CCFF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0" name="Arc 94"/>
            <p:cNvSpPr>
              <a:spLocks/>
            </p:cNvSpPr>
            <p:nvPr/>
          </p:nvSpPr>
          <p:spPr bwMode="auto">
            <a:xfrm flipV="1">
              <a:off x="113" y="1344"/>
              <a:ext cx="3447" cy="4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1" name="Arc 95"/>
            <p:cNvSpPr>
              <a:spLocks/>
            </p:cNvSpPr>
            <p:nvPr/>
          </p:nvSpPr>
          <p:spPr bwMode="auto">
            <a:xfrm>
              <a:off x="160" y="1383"/>
              <a:ext cx="682" cy="41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2" name="Arc 96"/>
            <p:cNvSpPr>
              <a:spLocks/>
            </p:cNvSpPr>
            <p:nvPr/>
          </p:nvSpPr>
          <p:spPr bwMode="auto">
            <a:xfrm>
              <a:off x="930" y="1390"/>
              <a:ext cx="682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3" name="Arc 97"/>
            <p:cNvSpPr>
              <a:spLocks/>
            </p:cNvSpPr>
            <p:nvPr/>
          </p:nvSpPr>
          <p:spPr bwMode="auto">
            <a:xfrm>
              <a:off x="1610" y="1389"/>
              <a:ext cx="816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4" name="Arc 98"/>
            <p:cNvSpPr>
              <a:spLocks/>
            </p:cNvSpPr>
            <p:nvPr/>
          </p:nvSpPr>
          <p:spPr bwMode="auto">
            <a:xfrm>
              <a:off x="2426" y="1389"/>
              <a:ext cx="908" cy="31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5" name="Arc 99"/>
            <p:cNvSpPr>
              <a:spLocks/>
            </p:cNvSpPr>
            <p:nvPr/>
          </p:nvSpPr>
          <p:spPr bwMode="auto">
            <a:xfrm flipV="1">
              <a:off x="431" y="935"/>
              <a:ext cx="72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6" name="Arc 100"/>
            <p:cNvSpPr>
              <a:spLocks/>
            </p:cNvSpPr>
            <p:nvPr/>
          </p:nvSpPr>
          <p:spPr bwMode="auto">
            <a:xfrm flipV="1">
              <a:off x="1202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7" name="Arc 101"/>
            <p:cNvSpPr>
              <a:spLocks/>
            </p:cNvSpPr>
            <p:nvPr/>
          </p:nvSpPr>
          <p:spPr bwMode="auto">
            <a:xfrm flipV="1">
              <a:off x="1791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8" name="Arc 102"/>
            <p:cNvSpPr>
              <a:spLocks/>
            </p:cNvSpPr>
            <p:nvPr/>
          </p:nvSpPr>
          <p:spPr bwMode="auto">
            <a:xfrm flipV="1">
              <a:off x="2517" y="1026"/>
              <a:ext cx="634" cy="3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613" name="Group 157"/>
          <p:cNvGrpSpPr>
            <a:grpSpLocks/>
          </p:cNvGrpSpPr>
          <p:nvPr/>
        </p:nvGrpSpPr>
        <p:grpSpPr bwMode="auto">
          <a:xfrm>
            <a:off x="1644650" y="4408488"/>
            <a:ext cx="4368800" cy="2449512"/>
            <a:chOff x="1036" y="2777"/>
            <a:chExt cx="2752" cy="1543"/>
          </a:xfrm>
        </p:grpSpPr>
        <p:grpSp>
          <p:nvGrpSpPr>
            <p:cNvPr id="19560" name="Group 104"/>
            <p:cNvGrpSpPr>
              <a:grpSpLocks/>
            </p:cNvGrpSpPr>
            <p:nvPr/>
          </p:nvGrpSpPr>
          <p:grpSpPr bwMode="auto">
            <a:xfrm rot="-2305648">
              <a:off x="1770" y="3268"/>
              <a:ext cx="567" cy="397"/>
              <a:chOff x="1156" y="3929"/>
              <a:chExt cx="845" cy="527"/>
            </a:xfrm>
          </p:grpSpPr>
          <p:sp>
            <p:nvSpPr>
              <p:cNvPr id="19561" name="AutoShape 105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62" name="AutoShape 106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63" name="AutoShape 107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9564" name="Group 108"/>
            <p:cNvGrpSpPr>
              <a:grpSpLocks/>
            </p:cNvGrpSpPr>
            <p:nvPr/>
          </p:nvGrpSpPr>
          <p:grpSpPr bwMode="auto">
            <a:xfrm>
              <a:off x="2087" y="3045"/>
              <a:ext cx="879" cy="577"/>
              <a:chOff x="1156" y="3929"/>
              <a:chExt cx="845" cy="527"/>
            </a:xfrm>
          </p:grpSpPr>
          <p:sp>
            <p:nvSpPr>
              <p:cNvPr id="19565" name="AutoShape 109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66" name="AutoShape 110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67" name="AutoShape 111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9568" name="AutoShape 112"/>
            <p:cNvSpPr>
              <a:spLocks noChangeArrowheads="1"/>
            </p:cNvSpPr>
            <p:nvPr/>
          </p:nvSpPr>
          <p:spPr bwMode="auto">
            <a:xfrm rot="8137354">
              <a:off x="3144" y="3676"/>
              <a:ext cx="414" cy="56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69" name="AutoShape 113"/>
            <p:cNvSpPr>
              <a:spLocks noChangeArrowheads="1"/>
            </p:cNvSpPr>
            <p:nvPr/>
          </p:nvSpPr>
          <p:spPr bwMode="auto">
            <a:xfrm rot="5915205">
              <a:off x="3143" y="3605"/>
              <a:ext cx="462" cy="53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0" name="AutoShape 114"/>
            <p:cNvSpPr>
              <a:spLocks noChangeArrowheads="1"/>
            </p:cNvSpPr>
            <p:nvPr/>
          </p:nvSpPr>
          <p:spPr bwMode="auto">
            <a:xfrm rot="8579008">
              <a:off x="3179" y="3788"/>
              <a:ext cx="155" cy="53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1" name="AutoShape 115"/>
            <p:cNvSpPr>
              <a:spLocks noChangeArrowheads="1"/>
            </p:cNvSpPr>
            <p:nvPr/>
          </p:nvSpPr>
          <p:spPr bwMode="auto">
            <a:xfrm>
              <a:off x="2780" y="3079"/>
              <a:ext cx="413" cy="56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2" name="AutoShape 116"/>
            <p:cNvSpPr>
              <a:spLocks noChangeArrowheads="1"/>
            </p:cNvSpPr>
            <p:nvPr/>
          </p:nvSpPr>
          <p:spPr bwMode="auto">
            <a:xfrm rot="844618">
              <a:off x="2897" y="3193"/>
              <a:ext cx="438" cy="559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3" name="AutoShape 117"/>
            <p:cNvSpPr>
              <a:spLocks noChangeArrowheads="1"/>
            </p:cNvSpPr>
            <p:nvPr/>
          </p:nvSpPr>
          <p:spPr bwMode="auto">
            <a:xfrm rot="2467436">
              <a:off x="3039" y="3304"/>
              <a:ext cx="439" cy="559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4" name="AutoShape 118"/>
            <p:cNvSpPr>
              <a:spLocks noChangeArrowheads="1"/>
            </p:cNvSpPr>
            <p:nvPr/>
          </p:nvSpPr>
          <p:spPr bwMode="auto">
            <a:xfrm rot="4322395">
              <a:off x="3142" y="3457"/>
              <a:ext cx="463" cy="53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5" name="Oval 119"/>
            <p:cNvSpPr>
              <a:spLocks noChangeArrowheads="1"/>
            </p:cNvSpPr>
            <p:nvPr/>
          </p:nvSpPr>
          <p:spPr bwMode="auto">
            <a:xfrm rot="-23446218">
              <a:off x="3285" y="4085"/>
              <a:ext cx="206" cy="206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6" name="Oval 120"/>
            <p:cNvSpPr>
              <a:spLocks noChangeArrowheads="1"/>
            </p:cNvSpPr>
            <p:nvPr/>
          </p:nvSpPr>
          <p:spPr bwMode="auto">
            <a:xfrm rot="-23446218">
              <a:off x="3426" y="3937"/>
              <a:ext cx="327" cy="332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7" name="Oval 121"/>
            <p:cNvSpPr>
              <a:spLocks noChangeArrowheads="1"/>
            </p:cNvSpPr>
            <p:nvPr/>
          </p:nvSpPr>
          <p:spPr bwMode="auto">
            <a:xfrm rot="-23446218">
              <a:off x="3461" y="3602"/>
              <a:ext cx="327" cy="383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8" name="Oval 122"/>
            <p:cNvSpPr>
              <a:spLocks noChangeArrowheads="1"/>
            </p:cNvSpPr>
            <p:nvPr/>
          </p:nvSpPr>
          <p:spPr bwMode="auto">
            <a:xfrm rot="-23446218">
              <a:off x="3355" y="3268"/>
              <a:ext cx="374" cy="394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79" name="Oval 123"/>
            <p:cNvSpPr>
              <a:spLocks noChangeArrowheads="1"/>
            </p:cNvSpPr>
            <p:nvPr/>
          </p:nvSpPr>
          <p:spPr bwMode="auto">
            <a:xfrm rot="-23446218">
              <a:off x="3144" y="2970"/>
              <a:ext cx="392" cy="44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80" name="Oval 124"/>
            <p:cNvSpPr>
              <a:spLocks noChangeArrowheads="1"/>
            </p:cNvSpPr>
            <p:nvPr/>
          </p:nvSpPr>
          <p:spPr bwMode="auto">
            <a:xfrm rot="-23446218">
              <a:off x="2818" y="2827"/>
              <a:ext cx="390" cy="482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81" name="Oval 125"/>
            <p:cNvSpPr>
              <a:spLocks noChangeArrowheads="1"/>
            </p:cNvSpPr>
            <p:nvPr/>
          </p:nvSpPr>
          <p:spPr bwMode="auto">
            <a:xfrm rot="-23446218">
              <a:off x="2498" y="2777"/>
              <a:ext cx="423" cy="483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82" name="Oval 126"/>
            <p:cNvSpPr>
              <a:spLocks noChangeArrowheads="1"/>
            </p:cNvSpPr>
            <p:nvPr/>
          </p:nvSpPr>
          <p:spPr bwMode="auto">
            <a:xfrm rot="-23446218">
              <a:off x="2229" y="2820"/>
              <a:ext cx="423" cy="44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83" name="Oval 127"/>
            <p:cNvSpPr>
              <a:spLocks noChangeArrowheads="1"/>
            </p:cNvSpPr>
            <p:nvPr/>
          </p:nvSpPr>
          <p:spPr bwMode="auto">
            <a:xfrm rot="-23446218">
              <a:off x="1911" y="2856"/>
              <a:ext cx="436" cy="44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84" name="Oval 128"/>
            <p:cNvSpPr>
              <a:spLocks noChangeArrowheads="1"/>
            </p:cNvSpPr>
            <p:nvPr/>
          </p:nvSpPr>
          <p:spPr bwMode="auto">
            <a:xfrm rot="-23446218">
              <a:off x="1594" y="3008"/>
              <a:ext cx="436" cy="44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611" name="Group 155"/>
            <p:cNvGrpSpPr>
              <a:grpSpLocks/>
            </p:cNvGrpSpPr>
            <p:nvPr/>
          </p:nvGrpSpPr>
          <p:grpSpPr bwMode="auto">
            <a:xfrm>
              <a:off x="1036" y="2889"/>
              <a:ext cx="944" cy="883"/>
              <a:chOff x="1036" y="2889"/>
              <a:chExt cx="944" cy="883"/>
            </a:xfrm>
          </p:grpSpPr>
          <p:sp>
            <p:nvSpPr>
              <p:cNvPr id="19586" name="AutoShape 130"/>
              <p:cNvSpPr>
                <a:spLocks noChangeArrowheads="1"/>
              </p:cNvSpPr>
              <p:nvPr/>
            </p:nvSpPr>
            <p:spPr bwMode="auto">
              <a:xfrm rot="-23382708">
                <a:off x="1036" y="2889"/>
                <a:ext cx="944" cy="883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87" name="Oval 131"/>
              <p:cNvSpPr>
                <a:spLocks noChangeArrowheads="1"/>
              </p:cNvSpPr>
              <p:nvPr/>
            </p:nvSpPr>
            <p:spPr bwMode="auto">
              <a:xfrm rot="-25056647">
                <a:off x="1336" y="3186"/>
                <a:ext cx="462" cy="490"/>
              </a:xfrm>
              <a:prstGeom prst="ellipse">
                <a:avLst/>
              </a:prstGeom>
              <a:solidFill>
                <a:srgbClr val="3ADE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89" name="Oval 133"/>
              <p:cNvSpPr>
                <a:spLocks noChangeArrowheads="1"/>
              </p:cNvSpPr>
              <p:nvPr/>
            </p:nvSpPr>
            <p:spPr bwMode="auto">
              <a:xfrm rot="-25056647">
                <a:off x="1457" y="3379"/>
                <a:ext cx="118" cy="191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rgbClr val="A2CBF4"/>
                  </a:gs>
                </a:gsLst>
                <a:lin ang="5400000" scaled="1"/>
              </a:gra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92" name="Oval 136"/>
              <p:cNvSpPr>
                <a:spLocks noChangeArrowheads="1"/>
              </p:cNvSpPr>
              <p:nvPr/>
            </p:nvSpPr>
            <p:spPr bwMode="auto">
              <a:xfrm rot="-25056647">
                <a:off x="1540" y="3248"/>
                <a:ext cx="118" cy="191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A2CBF4"/>
                  </a:gs>
                </a:gsLst>
                <a:lin ang="5400000" scaled="1"/>
              </a:gra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96" name="AutoShape 140"/>
              <p:cNvSpPr>
                <a:spLocks noChangeArrowheads="1"/>
              </p:cNvSpPr>
              <p:nvPr/>
            </p:nvSpPr>
            <p:spPr bwMode="auto">
              <a:xfrm rot="-23217294">
                <a:off x="1197" y="3110"/>
                <a:ext cx="396" cy="388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D8D4C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97" name="AutoShape 141"/>
              <p:cNvSpPr>
                <a:spLocks noChangeArrowheads="1"/>
              </p:cNvSpPr>
              <p:nvPr/>
            </p:nvSpPr>
            <p:spPr bwMode="auto">
              <a:xfrm rot="-22008693">
                <a:off x="1169" y="3348"/>
                <a:ext cx="141" cy="298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598" name="AutoShape 142"/>
              <p:cNvSpPr>
                <a:spLocks noChangeArrowheads="1"/>
              </p:cNvSpPr>
              <p:nvPr/>
            </p:nvSpPr>
            <p:spPr bwMode="auto">
              <a:xfrm rot="15095400" flipH="1">
                <a:off x="1474" y="2955"/>
                <a:ext cx="141" cy="298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610" name="AutoShape 154"/>
              <p:cNvSpPr>
                <a:spLocks noChangeArrowheads="1"/>
              </p:cNvSpPr>
              <p:nvPr/>
            </p:nvSpPr>
            <p:spPr bwMode="auto">
              <a:xfrm rot="12489986">
                <a:off x="1696" y="3431"/>
                <a:ext cx="50" cy="181"/>
              </a:xfrm>
              <a:prstGeom prst="moon">
                <a:avLst>
                  <a:gd name="adj" fmla="val 72597"/>
                </a:avLst>
              </a:prstGeom>
              <a:solidFill>
                <a:srgbClr val="FF99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9612" name="AutoShape 156"/>
          <p:cNvSpPr>
            <a:spLocks noChangeArrowheads="1"/>
          </p:cNvSpPr>
          <p:nvPr/>
        </p:nvSpPr>
        <p:spPr bwMode="auto">
          <a:xfrm>
            <a:off x="6732588" y="4149725"/>
            <a:ext cx="287337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599" name="Group 143"/>
          <p:cNvGrpSpPr>
            <a:grpSpLocks/>
          </p:cNvGrpSpPr>
          <p:nvPr/>
        </p:nvGrpSpPr>
        <p:grpSpPr bwMode="auto">
          <a:xfrm rot="777455">
            <a:off x="3059113" y="4365625"/>
            <a:ext cx="3168650" cy="2205038"/>
            <a:chOff x="113" y="845"/>
            <a:chExt cx="3492" cy="1043"/>
          </a:xfrm>
        </p:grpSpPr>
        <p:sp>
          <p:nvSpPr>
            <p:cNvPr id="19600" name="Oval 144"/>
            <p:cNvSpPr>
              <a:spLocks noChangeArrowheads="1"/>
            </p:cNvSpPr>
            <p:nvPr/>
          </p:nvSpPr>
          <p:spPr bwMode="auto">
            <a:xfrm>
              <a:off x="113" y="845"/>
              <a:ext cx="3492" cy="1043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98000"/>
                  </a:srgbClr>
                </a:gs>
                <a:gs pos="50000">
                  <a:srgbClr val="CCFF33"/>
                </a:gs>
                <a:gs pos="100000">
                  <a:srgbClr val="00CC66">
                    <a:alpha val="98000"/>
                  </a:srgbClr>
                </a:gs>
              </a:gsLst>
              <a:lin ang="2700000" scaled="1"/>
            </a:gradFill>
            <a:ln w="9525">
              <a:solidFill>
                <a:srgbClr val="00CC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1" name="Arc 145"/>
            <p:cNvSpPr>
              <a:spLocks/>
            </p:cNvSpPr>
            <p:nvPr/>
          </p:nvSpPr>
          <p:spPr bwMode="auto">
            <a:xfrm flipV="1">
              <a:off x="113" y="1344"/>
              <a:ext cx="3447" cy="4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2" name="Arc 146"/>
            <p:cNvSpPr>
              <a:spLocks/>
            </p:cNvSpPr>
            <p:nvPr/>
          </p:nvSpPr>
          <p:spPr bwMode="auto">
            <a:xfrm>
              <a:off x="160" y="1383"/>
              <a:ext cx="682" cy="41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3" name="Arc 147"/>
            <p:cNvSpPr>
              <a:spLocks/>
            </p:cNvSpPr>
            <p:nvPr/>
          </p:nvSpPr>
          <p:spPr bwMode="auto">
            <a:xfrm>
              <a:off x="930" y="1390"/>
              <a:ext cx="682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4" name="Arc 148"/>
            <p:cNvSpPr>
              <a:spLocks/>
            </p:cNvSpPr>
            <p:nvPr/>
          </p:nvSpPr>
          <p:spPr bwMode="auto">
            <a:xfrm>
              <a:off x="1610" y="1389"/>
              <a:ext cx="816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5" name="Arc 149"/>
            <p:cNvSpPr>
              <a:spLocks/>
            </p:cNvSpPr>
            <p:nvPr/>
          </p:nvSpPr>
          <p:spPr bwMode="auto">
            <a:xfrm>
              <a:off x="2426" y="1389"/>
              <a:ext cx="908" cy="31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6" name="Arc 150"/>
            <p:cNvSpPr>
              <a:spLocks/>
            </p:cNvSpPr>
            <p:nvPr/>
          </p:nvSpPr>
          <p:spPr bwMode="auto">
            <a:xfrm flipV="1">
              <a:off x="431" y="935"/>
              <a:ext cx="72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7" name="Arc 151"/>
            <p:cNvSpPr>
              <a:spLocks/>
            </p:cNvSpPr>
            <p:nvPr/>
          </p:nvSpPr>
          <p:spPr bwMode="auto">
            <a:xfrm flipV="1">
              <a:off x="1202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8" name="Arc 152"/>
            <p:cNvSpPr>
              <a:spLocks/>
            </p:cNvSpPr>
            <p:nvPr/>
          </p:nvSpPr>
          <p:spPr bwMode="auto">
            <a:xfrm flipV="1">
              <a:off x="1791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09" name="Arc 153"/>
            <p:cNvSpPr>
              <a:spLocks/>
            </p:cNvSpPr>
            <p:nvPr/>
          </p:nvSpPr>
          <p:spPr bwMode="auto">
            <a:xfrm flipV="1">
              <a:off x="2517" y="1026"/>
              <a:ext cx="634" cy="3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9614" name="Picture 15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0650" y="-603250"/>
            <a:ext cx="304800" cy="304800"/>
          </a:xfrm>
          <a:prstGeom prst="rect">
            <a:avLst/>
          </a:prstGeom>
          <a:noFill/>
        </p:spPr>
      </p:pic>
      <p:pic>
        <p:nvPicPr>
          <p:cNvPr id="19616" name="Picture 160">
            <a:hlinkClick r:id="" action="ppaction://media"/>
          </p:cNvPr>
          <p:cNvPicPr>
            <a:picLocks noRot="1" noChangeAspect="1" noChangeArrowheads="1"/>
          </p:cNvPicPr>
          <p:nvPr>
            <a:wavAudioFile r:embed="rId2" name="good night-1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813" y="-674688"/>
            <a:ext cx="304800" cy="304800"/>
          </a:xfrm>
          <a:prstGeom prst="rect">
            <a:avLst/>
          </a:prstGeom>
          <a:noFill/>
        </p:spPr>
      </p:pic>
      <p:sp>
        <p:nvSpPr>
          <p:cNvPr id="19617" name="AutoShape 161"/>
          <p:cNvSpPr>
            <a:spLocks noChangeArrowheads="1"/>
          </p:cNvSpPr>
          <p:nvPr/>
        </p:nvSpPr>
        <p:spPr bwMode="auto">
          <a:xfrm>
            <a:off x="6011863" y="2924175"/>
            <a:ext cx="287337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18" name="AutoShape 162"/>
          <p:cNvSpPr>
            <a:spLocks noChangeArrowheads="1"/>
          </p:cNvSpPr>
          <p:nvPr/>
        </p:nvSpPr>
        <p:spPr bwMode="auto">
          <a:xfrm>
            <a:off x="6156325" y="1268413"/>
            <a:ext cx="287338" cy="3603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19" name="AutoShape 163"/>
          <p:cNvSpPr>
            <a:spLocks noChangeArrowheads="1"/>
          </p:cNvSpPr>
          <p:nvPr/>
        </p:nvSpPr>
        <p:spPr bwMode="auto">
          <a:xfrm>
            <a:off x="8388350" y="2349500"/>
            <a:ext cx="287338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20" name="AutoShape 164"/>
          <p:cNvSpPr>
            <a:spLocks noChangeArrowheads="1"/>
          </p:cNvSpPr>
          <p:nvPr/>
        </p:nvSpPr>
        <p:spPr bwMode="auto">
          <a:xfrm>
            <a:off x="8604250" y="5445125"/>
            <a:ext cx="287338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21" name="AutoShape 165"/>
          <p:cNvSpPr>
            <a:spLocks noChangeArrowheads="1"/>
          </p:cNvSpPr>
          <p:nvPr/>
        </p:nvSpPr>
        <p:spPr bwMode="auto">
          <a:xfrm>
            <a:off x="4716463" y="692150"/>
            <a:ext cx="287337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22" name="AutoShape 166"/>
          <p:cNvSpPr>
            <a:spLocks noChangeArrowheads="1"/>
          </p:cNvSpPr>
          <p:nvPr/>
        </p:nvSpPr>
        <p:spPr bwMode="auto">
          <a:xfrm>
            <a:off x="323850" y="1628775"/>
            <a:ext cx="287338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623" name="AutoShape 167"/>
          <p:cNvSpPr>
            <a:spLocks noChangeArrowheads="1"/>
          </p:cNvSpPr>
          <p:nvPr/>
        </p:nvSpPr>
        <p:spPr bwMode="auto">
          <a:xfrm>
            <a:off x="1116013" y="3860800"/>
            <a:ext cx="287337" cy="3603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9624" name="Picture 168">
            <a:hlinkClick r:id="" action="ppaction://media"/>
          </p:cNvPr>
          <p:cNvPicPr>
            <a:picLocks noRot="1" noChangeAspect="1" noChangeArrowheads="1"/>
          </p:cNvPicPr>
          <p:nvPr>
            <a:wavAudioFile r:embed="rId3" name="good night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0" y="-7477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0" fill="hold"/>
                                        <p:tgtEl>
                                          <p:spTgt spid="196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7" dur="3000" fill="hold"/>
                                        <p:tgtEl>
                                          <p:spTgt spid="196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196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196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0" fill="hold"/>
                                        <p:tgtEl>
                                          <p:spTgt spid="196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0" fill="hold"/>
                                        <p:tgtEl>
                                          <p:spTgt spid="196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196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196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96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96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96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96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96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196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96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96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196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196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96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96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1000" fill="hold"/>
                                        <p:tgtEl>
                                          <p:spTgt spid="196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32" dur="1000" fill="hold"/>
                                        <p:tgtEl>
                                          <p:spTgt spid="196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196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96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9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0" fill="hold"/>
                                        <p:tgtEl>
                                          <p:spTgt spid="196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0" fill="hold"/>
                                        <p:tgtEl>
                                          <p:spTgt spid="196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CBF4"/>
                                      </p:to>
                                    </p:animClr>
                                    <p:set>
                                      <p:cBhvr>
                                        <p:cTn id="38" dur="5000" fill="hold"/>
                                        <p:tgtEl>
                                          <p:spTgt spid="196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0" fill="hold"/>
                                        <p:tgtEl>
                                          <p:spTgt spid="196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614"/>
                </p:tgtEl>
              </p:cMediaNode>
            </p:audio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616"/>
                </p:tgtEl>
              </p:cMediaNode>
            </p:audio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624"/>
                </p:tgtEl>
              </p:cMediaNode>
            </p:audio>
          </p:childTnLst>
        </p:cTn>
      </p:par>
    </p:tnLst>
    <p:bldLst>
      <p:bldP spid="19517" grpId="0" animBg="1"/>
      <p:bldP spid="19617" grpId="0" animBg="1"/>
      <p:bldP spid="19618" grpId="0" animBg="1"/>
      <p:bldP spid="19619" grpId="0" animBg="1"/>
      <p:bldP spid="19620" grpId="0" animBg="1"/>
      <p:bldP spid="19621" grpId="0" animBg="1"/>
      <p:bldP spid="19622" grpId="0" animBg="1"/>
      <p:bldP spid="196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2CBF4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1692275" y="404813"/>
            <a:ext cx="5832475" cy="2087562"/>
          </a:xfrm>
          <a:prstGeom prst="wedgeEllipseCallout">
            <a:avLst>
              <a:gd name="adj1" fmla="val -31218"/>
              <a:gd name="adj2" fmla="val 93880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¡Hasta pronto!</a:t>
            </a:r>
            <a:endParaRPr lang="en-US" sz="4000" b="1" dirty="0">
              <a:solidFill>
                <a:srgbClr val="FF0000"/>
              </a:solidFill>
            </a:endParaRPr>
          </a:p>
          <a:p>
            <a:pPr algn="ctr"/>
            <a:r>
              <a:rPr lang="ru-RU" sz="2800" dirty="0">
                <a:solidFill>
                  <a:schemeClr val="accent2"/>
                </a:solidFill>
                <a:latin typeface="Tahoma" pitchFamily="34" charset="0"/>
              </a:rPr>
              <a:t>До новых встреч!</a:t>
            </a:r>
            <a:r>
              <a:rPr lang="en-US" sz="4800" b="1" dirty="0"/>
              <a:t> </a:t>
            </a:r>
            <a:endParaRPr lang="ru-RU" sz="4800" b="1" dirty="0"/>
          </a:p>
        </p:txBody>
      </p:sp>
      <p:grpSp>
        <p:nvGrpSpPr>
          <p:cNvPr id="18437" name="Group 5"/>
          <p:cNvGrpSpPr>
            <a:grpSpLocks/>
          </p:cNvGrpSpPr>
          <p:nvPr/>
        </p:nvGrpSpPr>
        <p:grpSpPr bwMode="auto">
          <a:xfrm>
            <a:off x="1116013" y="4437063"/>
            <a:ext cx="7056437" cy="1773237"/>
            <a:chOff x="113" y="845"/>
            <a:chExt cx="3492" cy="1043"/>
          </a:xfrm>
        </p:grpSpPr>
        <p:sp>
          <p:nvSpPr>
            <p:cNvPr id="18438" name="Oval 6"/>
            <p:cNvSpPr>
              <a:spLocks noChangeArrowheads="1"/>
            </p:cNvSpPr>
            <p:nvPr/>
          </p:nvSpPr>
          <p:spPr bwMode="auto">
            <a:xfrm>
              <a:off x="113" y="845"/>
              <a:ext cx="3492" cy="1043"/>
            </a:xfrm>
            <a:prstGeom prst="ellipse">
              <a:avLst/>
            </a:prstGeom>
            <a:gradFill rotWithShape="1">
              <a:gsLst>
                <a:gs pos="0">
                  <a:srgbClr val="CCFF33"/>
                </a:gs>
                <a:gs pos="50000">
                  <a:srgbClr val="B5EFAF">
                    <a:alpha val="98000"/>
                  </a:srgbClr>
                </a:gs>
                <a:gs pos="100000">
                  <a:srgbClr val="CCFF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39" name="Arc 7"/>
            <p:cNvSpPr>
              <a:spLocks/>
            </p:cNvSpPr>
            <p:nvPr/>
          </p:nvSpPr>
          <p:spPr bwMode="auto">
            <a:xfrm flipV="1">
              <a:off x="113" y="1344"/>
              <a:ext cx="3447" cy="4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0" name="Arc 8"/>
            <p:cNvSpPr>
              <a:spLocks/>
            </p:cNvSpPr>
            <p:nvPr/>
          </p:nvSpPr>
          <p:spPr bwMode="auto">
            <a:xfrm>
              <a:off x="160" y="1383"/>
              <a:ext cx="682" cy="41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1" name="Arc 9"/>
            <p:cNvSpPr>
              <a:spLocks/>
            </p:cNvSpPr>
            <p:nvPr/>
          </p:nvSpPr>
          <p:spPr bwMode="auto">
            <a:xfrm>
              <a:off x="930" y="1390"/>
              <a:ext cx="682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2" name="Arc 10"/>
            <p:cNvSpPr>
              <a:spLocks/>
            </p:cNvSpPr>
            <p:nvPr/>
          </p:nvSpPr>
          <p:spPr bwMode="auto">
            <a:xfrm>
              <a:off x="1610" y="1389"/>
              <a:ext cx="816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3" name="Arc 11"/>
            <p:cNvSpPr>
              <a:spLocks/>
            </p:cNvSpPr>
            <p:nvPr/>
          </p:nvSpPr>
          <p:spPr bwMode="auto">
            <a:xfrm>
              <a:off x="2426" y="1389"/>
              <a:ext cx="908" cy="31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4" name="Arc 12"/>
            <p:cNvSpPr>
              <a:spLocks/>
            </p:cNvSpPr>
            <p:nvPr/>
          </p:nvSpPr>
          <p:spPr bwMode="auto">
            <a:xfrm flipV="1">
              <a:off x="431" y="935"/>
              <a:ext cx="72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5" name="Arc 13"/>
            <p:cNvSpPr>
              <a:spLocks/>
            </p:cNvSpPr>
            <p:nvPr/>
          </p:nvSpPr>
          <p:spPr bwMode="auto">
            <a:xfrm flipV="1">
              <a:off x="1202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6" name="Arc 14"/>
            <p:cNvSpPr>
              <a:spLocks/>
            </p:cNvSpPr>
            <p:nvPr/>
          </p:nvSpPr>
          <p:spPr bwMode="auto">
            <a:xfrm flipV="1">
              <a:off x="1791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7" name="Arc 15"/>
            <p:cNvSpPr>
              <a:spLocks/>
            </p:cNvSpPr>
            <p:nvPr/>
          </p:nvSpPr>
          <p:spPr bwMode="auto">
            <a:xfrm flipV="1">
              <a:off x="2517" y="1026"/>
              <a:ext cx="634" cy="3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48" name="AutoShape 16"/>
          <p:cNvSpPr>
            <a:spLocks noChangeArrowheads="1"/>
          </p:cNvSpPr>
          <p:nvPr/>
        </p:nvSpPr>
        <p:spPr bwMode="auto">
          <a:xfrm>
            <a:off x="0" y="1125538"/>
            <a:ext cx="1692275" cy="5732462"/>
          </a:xfrm>
          <a:prstGeom prst="rtTriangle">
            <a:avLst/>
          </a:prstGeom>
          <a:gradFill rotWithShape="1">
            <a:gsLst>
              <a:gs pos="0">
                <a:srgbClr val="CC6600"/>
              </a:gs>
              <a:gs pos="100000">
                <a:srgbClr val="CC99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49" name="Group 17"/>
          <p:cNvGrpSpPr>
            <a:grpSpLocks/>
          </p:cNvGrpSpPr>
          <p:nvPr/>
        </p:nvGrpSpPr>
        <p:grpSpPr bwMode="auto">
          <a:xfrm>
            <a:off x="1835150" y="2997200"/>
            <a:ext cx="5688013" cy="3141663"/>
            <a:chOff x="657" y="1298"/>
            <a:chExt cx="2679" cy="1480"/>
          </a:xfrm>
        </p:grpSpPr>
        <p:sp>
          <p:nvSpPr>
            <p:cNvPr id="18450" name="AutoShape 18"/>
            <p:cNvSpPr>
              <a:spLocks noChangeArrowheads="1"/>
            </p:cNvSpPr>
            <p:nvPr/>
          </p:nvSpPr>
          <p:spPr bwMode="auto">
            <a:xfrm rot="-19905417">
              <a:off x="657" y="1298"/>
              <a:ext cx="862" cy="850"/>
            </a:xfrm>
            <a:prstGeom prst="irregularSeal2">
              <a:avLst/>
            </a:prstGeom>
            <a:solidFill>
              <a:srgbClr val="FFFF99"/>
            </a:solidFill>
            <a:ln w="9525">
              <a:solidFill>
                <a:srgbClr val="916B5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8451" name="Group 19"/>
            <p:cNvGrpSpPr>
              <a:grpSpLocks/>
            </p:cNvGrpSpPr>
            <p:nvPr/>
          </p:nvGrpSpPr>
          <p:grpSpPr bwMode="auto">
            <a:xfrm rot="2570453">
              <a:off x="702" y="2160"/>
              <a:ext cx="545" cy="363"/>
              <a:chOff x="1156" y="3929"/>
              <a:chExt cx="845" cy="527"/>
            </a:xfrm>
          </p:grpSpPr>
          <p:sp>
            <p:nvSpPr>
              <p:cNvPr id="18452" name="AutoShape 20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53" name="AutoShape 21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54" name="AutoShape 22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8455" name="Group 23"/>
            <p:cNvGrpSpPr>
              <a:grpSpLocks/>
            </p:cNvGrpSpPr>
            <p:nvPr/>
          </p:nvGrpSpPr>
          <p:grpSpPr bwMode="auto">
            <a:xfrm>
              <a:off x="1171" y="2251"/>
              <a:ext cx="845" cy="527"/>
              <a:chOff x="1156" y="3929"/>
              <a:chExt cx="845" cy="527"/>
            </a:xfrm>
          </p:grpSpPr>
          <p:sp>
            <p:nvSpPr>
              <p:cNvPr id="18456" name="AutoShape 24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57" name="AutoShape 25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58" name="AutoShape 26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8459" name="AutoShape 27"/>
            <p:cNvSpPr>
              <a:spLocks noChangeArrowheads="1"/>
            </p:cNvSpPr>
            <p:nvPr/>
          </p:nvSpPr>
          <p:spPr bwMode="auto">
            <a:xfrm>
              <a:off x="2608" y="2266"/>
              <a:ext cx="398" cy="51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0" name="AutoShape 28"/>
            <p:cNvSpPr>
              <a:spLocks noChangeArrowheads="1"/>
            </p:cNvSpPr>
            <p:nvPr/>
          </p:nvSpPr>
          <p:spPr bwMode="auto">
            <a:xfrm>
              <a:off x="2733" y="2266"/>
              <a:ext cx="422" cy="51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1" name="AutoShape 29"/>
            <p:cNvSpPr>
              <a:spLocks noChangeArrowheads="1"/>
            </p:cNvSpPr>
            <p:nvPr/>
          </p:nvSpPr>
          <p:spPr bwMode="auto">
            <a:xfrm>
              <a:off x="3155" y="2291"/>
              <a:ext cx="149" cy="486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2" name="AutoShape 30"/>
            <p:cNvSpPr>
              <a:spLocks noChangeArrowheads="1"/>
            </p:cNvSpPr>
            <p:nvPr/>
          </p:nvSpPr>
          <p:spPr bwMode="auto">
            <a:xfrm>
              <a:off x="1765" y="2266"/>
              <a:ext cx="398" cy="51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3" name="AutoShape 31"/>
            <p:cNvSpPr>
              <a:spLocks noChangeArrowheads="1"/>
            </p:cNvSpPr>
            <p:nvPr/>
          </p:nvSpPr>
          <p:spPr bwMode="auto">
            <a:xfrm>
              <a:off x="1939" y="2266"/>
              <a:ext cx="422" cy="51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4" name="AutoShape 32"/>
            <p:cNvSpPr>
              <a:spLocks noChangeArrowheads="1"/>
            </p:cNvSpPr>
            <p:nvPr/>
          </p:nvSpPr>
          <p:spPr bwMode="auto">
            <a:xfrm>
              <a:off x="2187" y="2266"/>
              <a:ext cx="423" cy="51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5" name="AutoShape 33"/>
            <p:cNvSpPr>
              <a:spLocks noChangeArrowheads="1"/>
            </p:cNvSpPr>
            <p:nvPr/>
          </p:nvSpPr>
          <p:spPr bwMode="auto">
            <a:xfrm>
              <a:off x="2410" y="2266"/>
              <a:ext cx="423" cy="51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6" name="Oval 34"/>
            <p:cNvSpPr>
              <a:spLocks noChangeArrowheads="1"/>
            </p:cNvSpPr>
            <p:nvPr/>
          </p:nvSpPr>
          <p:spPr bwMode="auto">
            <a:xfrm rot="-23446218">
              <a:off x="3137" y="2243"/>
              <a:ext cx="199" cy="18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7" name="Oval 35"/>
            <p:cNvSpPr>
              <a:spLocks noChangeArrowheads="1"/>
            </p:cNvSpPr>
            <p:nvPr/>
          </p:nvSpPr>
          <p:spPr bwMode="auto">
            <a:xfrm rot="-23446218">
              <a:off x="2882" y="2158"/>
              <a:ext cx="315" cy="304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8" name="Oval 36"/>
            <p:cNvSpPr>
              <a:spLocks noChangeArrowheads="1"/>
            </p:cNvSpPr>
            <p:nvPr/>
          </p:nvSpPr>
          <p:spPr bwMode="auto">
            <a:xfrm rot="-23446218">
              <a:off x="2643" y="2115"/>
              <a:ext cx="315" cy="35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9" name="Oval 37"/>
            <p:cNvSpPr>
              <a:spLocks noChangeArrowheads="1"/>
            </p:cNvSpPr>
            <p:nvPr/>
          </p:nvSpPr>
          <p:spPr bwMode="auto">
            <a:xfrm rot="-23446218">
              <a:off x="2381" y="2102"/>
              <a:ext cx="360" cy="36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0" name="Oval 38"/>
            <p:cNvSpPr>
              <a:spLocks noChangeArrowheads="1"/>
            </p:cNvSpPr>
            <p:nvPr/>
          </p:nvSpPr>
          <p:spPr bwMode="auto">
            <a:xfrm rot="-23446218">
              <a:off x="2105" y="2069"/>
              <a:ext cx="378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1" name="Oval 39"/>
            <p:cNvSpPr>
              <a:spLocks noChangeArrowheads="1"/>
            </p:cNvSpPr>
            <p:nvPr/>
          </p:nvSpPr>
          <p:spPr bwMode="auto">
            <a:xfrm rot="-23446218">
              <a:off x="1826" y="2069"/>
              <a:ext cx="375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2" name="Oval 40"/>
            <p:cNvSpPr>
              <a:spLocks noChangeArrowheads="1"/>
            </p:cNvSpPr>
            <p:nvPr/>
          </p:nvSpPr>
          <p:spPr bwMode="auto">
            <a:xfrm rot="-23446218">
              <a:off x="1565" y="2069"/>
              <a:ext cx="375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3" name="Oval 41"/>
            <p:cNvSpPr>
              <a:spLocks noChangeArrowheads="1"/>
            </p:cNvSpPr>
            <p:nvPr/>
          </p:nvSpPr>
          <p:spPr bwMode="auto">
            <a:xfrm rot="-23446218">
              <a:off x="1335" y="2060"/>
              <a:ext cx="408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4" name="Oval 42"/>
            <p:cNvSpPr>
              <a:spLocks noChangeArrowheads="1"/>
            </p:cNvSpPr>
            <p:nvPr/>
          </p:nvSpPr>
          <p:spPr bwMode="auto">
            <a:xfrm rot="-23446218">
              <a:off x="1069" y="2035"/>
              <a:ext cx="420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5" name="Oval 43"/>
            <p:cNvSpPr>
              <a:spLocks noChangeArrowheads="1"/>
            </p:cNvSpPr>
            <p:nvPr/>
          </p:nvSpPr>
          <p:spPr bwMode="auto">
            <a:xfrm rot="-23446218">
              <a:off x="884" y="1842"/>
              <a:ext cx="420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6" name="Oval 44"/>
            <p:cNvSpPr>
              <a:spLocks noChangeArrowheads="1"/>
            </p:cNvSpPr>
            <p:nvPr/>
          </p:nvSpPr>
          <p:spPr bwMode="auto">
            <a:xfrm rot="-21579357">
              <a:off x="828" y="1588"/>
              <a:ext cx="422" cy="471"/>
            </a:xfrm>
            <a:prstGeom prst="ellipse">
              <a:avLst/>
            </a:prstGeom>
            <a:solidFill>
              <a:srgbClr val="3ADE5D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8477" name="Group 45"/>
            <p:cNvGrpSpPr>
              <a:grpSpLocks/>
            </p:cNvGrpSpPr>
            <p:nvPr/>
          </p:nvGrpSpPr>
          <p:grpSpPr bwMode="auto">
            <a:xfrm rot="-21579357">
              <a:off x="928" y="1713"/>
              <a:ext cx="248" cy="184"/>
              <a:chOff x="2562" y="1842"/>
              <a:chExt cx="1044" cy="772"/>
            </a:xfrm>
          </p:grpSpPr>
          <p:sp>
            <p:nvSpPr>
              <p:cNvPr id="18478" name="Oval 46"/>
              <p:cNvSpPr>
                <a:spLocks noChangeArrowheads="1"/>
              </p:cNvSpPr>
              <p:nvPr/>
            </p:nvSpPr>
            <p:spPr bwMode="auto">
              <a:xfrm>
                <a:off x="2562" y="1842"/>
                <a:ext cx="454" cy="7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79" name="Oval 47"/>
              <p:cNvSpPr>
                <a:spLocks noChangeArrowheads="1"/>
              </p:cNvSpPr>
              <p:nvPr/>
            </p:nvSpPr>
            <p:spPr bwMode="auto">
              <a:xfrm>
                <a:off x="2608" y="1933"/>
                <a:ext cx="408" cy="635"/>
              </a:xfrm>
              <a:prstGeom prst="ellipse">
                <a:avLst/>
              </a:prstGeom>
              <a:solidFill>
                <a:srgbClr val="99CCFF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80" name="Oval 48"/>
              <p:cNvSpPr>
                <a:spLocks noChangeArrowheads="1"/>
              </p:cNvSpPr>
              <p:nvPr/>
            </p:nvSpPr>
            <p:spPr bwMode="auto">
              <a:xfrm>
                <a:off x="2699" y="2069"/>
                <a:ext cx="227" cy="409"/>
              </a:xfrm>
              <a:prstGeom prst="ellipse">
                <a:avLst/>
              </a:prstGeom>
              <a:solidFill>
                <a:srgbClr val="916B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81" name="Oval 49"/>
              <p:cNvSpPr>
                <a:spLocks noChangeArrowheads="1"/>
              </p:cNvSpPr>
              <p:nvPr/>
            </p:nvSpPr>
            <p:spPr bwMode="auto">
              <a:xfrm>
                <a:off x="3152" y="1842"/>
                <a:ext cx="454" cy="7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82" name="Oval 50"/>
              <p:cNvSpPr>
                <a:spLocks noChangeArrowheads="1"/>
              </p:cNvSpPr>
              <p:nvPr/>
            </p:nvSpPr>
            <p:spPr bwMode="auto">
              <a:xfrm>
                <a:off x="3198" y="1933"/>
                <a:ext cx="408" cy="635"/>
              </a:xfrm>
              <a:prstGeom prst="ellipse">
                <a:avLst/>
              </a:prstGeom>
              <a:solidFill>
                <a:srgbClr val="99CCFF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83" name="Oval 51"/>
              <p:cNvSpPr>
                <a:spLocks noChangeArrowheads="1"/>
              </p:cNvSpPr>
              <p:nvPr/>
            </p:nvSpPr>
            <p:spPr bwMode="auto">
              <a:xfrm>
                <a:off x="3288" y="2069"/>
                <a:ext cx="227" cy="409"/>
              </a:xfrm>
              <a:prstGeom prst="ellipse">
                <a:avLst/>
              </a:prstGeom>
              <a:solidFill>
                <a:srgbClr val="916B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8484" name="AutoShape 52"/>
            <p:cNvSpPr>
              <a:spLocks noChangeArrowheads="1"/>
            </p:cNvSpPr>
            <p:nvPr/>
          </p:nvSpPr>
          <p:spPr bwMode="auto">
            <a:xfrm rot="-24020109">
              <a:off x="999" y="1897"/>
              <a:ext cx="99" cy="124"/>
            </a:xfrm>
            <a:prstGeom prst="rtTriangle">
              <a:avLst/>
            </a:prstGeom>
            <a:solidFill>
              <a:srgbClr val="FF6699"/>
            </a:solidFill>
            <a:ln w="9525">
              <a:solidFill>
                <a:srgbClr val="916B5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5" name="AutoShape 53"/>
            <p:cNvSpPr>
              <a:spLocks noChangeArrowheads="1"/>
            </p:cNvSpPr>
            <p:nvPr/>
          </p:nvSpPr>
          <p:spPr bwMode="auto">
            <a:xfrm rot="-19740002">
              <a:off x="874" y="1432"/>
              <a:ext cx="361" cy="374"/>
            </a:xfrm>
            <a:prstGeom prst="irregularSeal2">
              <a:avLst/>
            </a:prstGeom>
            <a:solidFill>
              <a:srgbClr val="FFFF99"/>
            </a:solidFill>
            <a:ln w="9525">
              <a:solidFill>
                <a:srgbClr val="D8D4C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6" name="AutoShape 54"/>
            <p:cNvSpPr>
              <a:spLocks noChangeArrowheads="1"/>
            </p:cNvSpPr>
            <p:nvPr/>
          </p:nvSpPr>
          <p:spPr bwMode="auto">
            <a:xfrm rot="-18531401">
              <a:off x="762" y="1454"/>
              <a:ext cx="136" cy="272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rgbClr val="916B5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7" name="AutoShape 55"/>
            <p:cNvSpPr>
              <a:spLocks noChangeArrowheads="1"/>
            </p:cNvSpPr>
            <p:nvPr/>
          </p:nvSpPr>
          <p:spPr bwMode="auto">
            <a:xfrm rot="18572692" flipH="1">
              <a:off x="1214" y="1502"/>
              <a:ext cx="136" cy="272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rgbClr val="916B5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6021388"/>
            <a:ext cx="9144000" cy="836612"/>
          </a:xfrm>
          <a:prstGeom prst="rect">
            <a:avLst/>
          </a:prstGeom>
          <a:solidFill>
            <a:srgbClr val="A2CBF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611188" cy="6858000"/>
          </a:xfrm>
          <a:prstGeom prst="rect">
            <a:avLst/>
          </a:prstGeom>
          <a:solidFill>
            <a:srgbClr val="A2CBF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6513" y="0"/>
            <a:ext cx="9144000" cy="836613"/>
          </a:xfrm>
          <a:prstGeom prst="rect">
            <a:avLst/>
          </a:prstGeom>
          <a:solidFill>
            <a:srgbClr val="A2CBF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WordArt 8"/>
          <p:cNvSpPr>
            <a:spLocks noChangeArrowheads="1" noChangeShapeType="1" noTextEdit="1"/>
          </p:cNvSpPr>
          <p:nvPr/>
        </p:nvSpPr>
        <p:spPr bwMode="auto">
          <a:xfrm>
            <a:off x="5508625" y="260350"/>
            <a:ext cx="2447925" cy="303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СЛОВАРИК</a:t>
            </a:r>
          </a:p>
        </p:txBody>
      </p:sp>
      <p:sp>
        <p:nvSpPr>
          <p:cNvPr id="20489" name="WordArt 9"/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2879725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DICCIONARIO</a:t>
            </a:r>
            <a:endParaRPr lang="ru-RU" sz="36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6513" y="981075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tabLst>
                <a:tab pos="547528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          ¡</a:t>
            </a:r>
            <a:r>
              <a:rPr lang="es-ES_tradnl" sz="2400" b="1" dirty="0" smtClean="0">
                <a:solidFill>
                  <a:srgbClr val="FF0000"/>
                </a:solidFill>
              </a:rPr>
              <a:t>Buenos dias!                      </a:t>
            </a:r>
            <a:r>
              <a:rPr lang="ru-RU" sz="2400" b="1" dirty="0" smtClean="0">
                <a:solidFill>
                  <a:srgbClr val="33CC33"/>
                </a:solidFill>
                <a:hlinkClick r:id="" action="ppaction://noaction">
                  <a:snd r:embed="rId1" name="дравствуйте!"/>
                </a:hlinkClick>
              </a:rPr>
              <a:t>Здравствуйте</a:t>
            </a:r>
            <a:r>
              <a:rPr lang="ru-RU" sz="2400" b="1" dirty="0">
                <a:solidFill>
                  <a:srgbClr val="33CC33"/>
                </a:solidFill>
                <a:hlinkClick r:id="" action="ppaction://noaction">
                  <a:snd r:embed="rId1" name="дравствуйте!"/>
                </a:hlinkClick>
              </a:rPr>
              <a:t>!</a:t>
            </a:r>
            <a:endParaRPr lang="ru-RU" sz="2400" b="1" dirty="0">
              <a:solidFill>
                <a:srgbClr val="33CC33"/>
              </a:solidFill>
            </a:endParaRPr>
          </a:p>
          <a:p>
            <a:pPr marL="342900" indent="-342900">
              <a:spcBef>
                <a:spcPct val="50000"/>
              </a:spcBef>
              <a:tabLst>
                <a:tab pos="547528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          ¡Hola!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    </a:t>
            </a:r>
            <a:r>
              <a:rPr lang="es-ES_tradnl" sz="2400" b="1" dirty="0" smtClean="0">
                <a:solidFill>
                  <a:srgbClr val="FF0000"/>
                </a:solidFill>
              </a:rPr>
              <a:t>         </a:t>
            </a:r>
            <a:r>
              <a:rPr lang="ru-RU" sz="2400" b="1" dirty="0" smtClean="0">
                <a:solidFill>
                  <a:schemeClr val="bg1"/>
                </a:solidFill>
                <a:hlinkClick r:id="" action="ppaction://noaction">
                  <a:snd r:embed="rId2" name="привет"/>
                </a:hlinkClick>
              </a:rPr>
              <a:t>Привет</a:t>
            </a:r>
            <a:r>
              <a:rPr lang="ru-RU" sz="2400" b="1" dirty="0">
                <a:solidFill>
                  <a:schemeClr val="bg1"/>
                </a:solidFill>
                <a:hlinkClick r:id="" action="ppaction://noaction">
                  <a:snd r:embed="rId2" name="привет"/>
                </a:hlinkClick>
              </a:rPr>
              <a:t>!</a:t>
            </a:r>
            <a:endParaRPr lang="ru-RU" sz="2400" b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tabLst>
                <a:tab pos="547528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          ¡Buena mañana!                  </a:t>
            </a:r>
            <a:r>
              <a:rPr lang="ru-RU" sz="2400" b="1" dirty="0" smtClean="0">
                <a:solidFill>
                  <a:schemeClr val="bg1"/>
                </a:solidFill>
                <a:hlinkClick r:id="" action="ppaction://noaction">
                  <a:snd r:embed="rId3" name="д_ут"/>
                </a:hlinkClick>
              </a:rPr>
              <a:t>Доброе </a:t>
            </a:r>
            <a:r>
              <a:rPr lang="ru-RU" sz="2400" b="1" dirty="0">
                <a:solidFill>
                  <a:schemeClr val="bg1"/>
                </a:solidFill>
                <a:hlinkClick r:id="" action="ppaction://noaction">
                  <a:snd r:embed="rId3" name="д_ут"/>
                </a:hlinkClick>
              </a:rPr>
              <a:t>утро!</a:t>
            </a:r>
            <a:r>
              <a:rPr lang="ru-RU" sz="2400" b="1" dirty="0">
                <a:solidFill>
                  <a:srgbClr val="FF0000"/>
                </a:solidFill>
                <a:hlinkClick r:id="" action="ppaction://noaction">
                  <a:snd r:embed="rId3" name="д_ут"/>
                </a:hlinkClick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  <a:p>
            <a:pPr marL="342900" indent="-342900">
              <a:spcBef>
                <a:spcPct val="50000"/>
              </a:spcBef>
              <a:tabLst>
                <a:tab pos="547528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          ¡Buenos dias!                      </a:t>
            </a:r>
            <a:r>
              <a:rPr lang="ru-RU" sz="2400" b="1" dirty="0" smtClean="0">
                <a:solidFill>
                  <a:schemeClr val="bg1"/>
                </a:solidFill>
                <a:hlinkClick r:id="" action="ppaction://noaction">
                  <a:snd r:embed="rId4" name="доб_ден"/>
                </a:hlinkClick>
              </a:rPr>
              <a:t>Добрый </a:t>
            </a:r>
            <a:r>
              <a:rPr lang="ru-RU" sz="2400" b="1" dirty="0">
                <a:solidFill>
                  <a:schemeClr val="bg1"/>
                </a:solidFill>
                <a:hlinkClick r:id="" action="ppaction://noaction">
                  <a:snd r:embed="rId4" name="доб_ден"/>
                </a:hlinkClick>
              </a:rPr>
              <a:t>день!</a:t>
            </a:r>
            <a:endParaRPr lang="ru-RU" sz="2400" b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tabLst>
                <a:tab pos="547528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          ¡Buenas tardes!                   </a:t>
            </a:r>
            <a:r>
              <a:rPr lang="ru-RU" sz="2400" b="1" dirty="0" smtClean="0">
                <a:solidFill>
                  <a:schemeClr val="bg1"/>
                </a:solidFill>
                <a:hlinkClick r:id="" action="ppaction://noaction">
                  <a:snd r:embed="rId5" name="вечер"/>
                </a:hlinkClick>
              </a:rPr>
              <a:t>Добрый </a:t>
            </a:r>
            <a:r>
              <a:rPr lang="ru-RU" sz="2400" b="1" dirty="0">
                <a:solidFill>
                  <a:schemeClr val="bg1"/>
                </a:solidFill>
                <a:hlinkClick r:id="" action="ppaction://noaction">
                  <a:snd r:embed="rId5" name="вечер"/>
                </a:hlinkClick>
              </a:rPr>
              <a:t>вечер!</a:t>
            </a:r>
            <a:endParaRPr lang="ru-RU" sz="2400" b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tabLst>
                <a:tab pos="547528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          ¡</a:t>
            </a:r>
            <a:r>
              <a:rPr lang="es-ES_tradnl" sz="2400" b="1" dirty="0" smtClean="0">
                <a:solidFill>
                  <a:srgbClr val="FF0000"/>
                </a:solidFill>
              </a:rPr>
              <a:t>Hasta la vista!                     </a:t>
            </a:r>
            <a:r>
              <a:rPr lang="ru-RU" sz="2400" b="1" dirty="0" smtClean="0">
                <a:solidFill>
                  <a:schemeClr val="bg1"/>
                </a:solidFill>
                <a:hlinkClick r:id="" action="ppaction://noaction">
                  <a:snd r:embed="rId9" name="до свиданья"/>
                </a:hlinkClick>
              </a:rPr>
              <a:t>До свидания</a:t>
            </a:r>
            <a:r>
              <a:rPr lang="ru-RU" sz="2400" b="1" dirty="0">
                <a:solidFill>
                  <a:schemeClr val="bg1"/>
                </a:solidFill>
                <a:hlinkClick r:id="" action="ppaction://noaction">
                  <a:snd r:embed="rId9" name="до свиданья"/>
                </a:hlinkClick>
              </a:rPr>
              <a:t>!</a:t>
            </a:r>
            <a:endParaRPr lang="en-US" sz="2400" b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tabLst>
                <a:tab pos="547528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          ¡Adios!                                  </a:t>
            </a:r>
            <a:r>
              <a:rPr lang="ru-RU" sz="2400" b="1" dirty="0" smtClean="0">
                <a:solidFill>
                  <a:schemeClr val="bg1"/>
                </a:solidFill>
                <a:hlinkClick r:id="" action="ppaction://noaction">
                  <a:snd r:embed="rId10" name="пока"/>
                </a:hlinkClick>
              </a:rPr>
              <a:t>Пока</a:t>
            </a:r>
            <a:r>
              <a:rPr lang="ru-RU" sz="2400" b="1" dirty="0">
                <a:solidFill>
                  <a:schemeClr val="bg1"/>
                </a:solidFill>
                <a:hlinkClick r:id="" action="ppaction://noaction">
                  <a:snd r:embed="rId10" name="пока"/>
                </a:hlinkClick>
              </a:rPr>
              <a:t>!</a:t>
            </a:r>
            <a:endParaRPr lang="ru-RU" sz="2400" b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tabLst>
                <a:tab pos="547528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          ¡Buenas noches!                 </a:t>
            </a:r>
            <a:r>
              <a:rPr lang="ru-RU" sz="2400" b="1" dirty="0" smtClean="0">
                <a:solidFill>
                  <a:schemeClr val="bg1"/>
                </a:solidFill>
                <a:hlinkClick r:id="" action="ppaction://noaction">
                  <a:snd r:embed="rId11" name="доброй ночи"/>
                </a:hlinkClick>
              </a:rPr>
              <a:t>Доброй </a:t>
            </a:r>
            <a:r>
              <a:rPr lang="ru-RU" sz="2400" b="1" dirty="0">
                <a:solidFill>
                  <a:schemeClr val="bg1"/>
                </a:solidFill>
                <a:hlinkClick r:id="" action="ppaction://noaction">
                  <a:snd r:embed="rId11" name="доброй ночи"/>
                </a:hlinkClick>
              </a:rPr>
              <a:t>ночи!</a:t>
            </a:r>
            <a:endParaRPr lang="ru-RU" sz="2400" b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tabLst>
                <a:tab pos="5475288" algn="l"/>
              </a:tabLst>
            </a:pPr>
            <a:r>
              <a:rPr lang="en-US" sz="2400" b="1" dirty="0" smtClean="0">
                <a:solidFill>
                  <a:srgbClr val="FF0000"/>
                </a:solidFill>
              </a:rPr>
              <a:t>           ¡Hasta pronto!                     </a:t>
            </a:r>
            <a:r>
              <a:rPr lang="ru-RU" sz="2400" b="1" dirty="0" smtClean="0">
                <a:hlinkClick r:id="" action="ppaction://noaction">
                  <a:snd r:embed="rId7" name="до новых встреч"/>
                </a:hlinkClick>
              </a:rPr>
              <a:t>До </a:t>
            </a:r>
            <a:r>
              <a:rPr lang="ru-RU" sz="2400" b="1" dirty="0">
                <a:hlinkClick r:id="" action="ppaction://noaction">
                  <a:snd r:embed="rId7" name="до новых встреч"/>
                </a:hlinkClick>
              </a:rPr>
              <a:t>новых встреч!</a:t>
            </a:r>
            <a:endParaRPr lang="ru-RU" sz="2400" b="1" dirty="0"/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8569325" y="44450"/>
            <a:ext cx="611188" cy="6858000"/>
          </a:xfrm>
          <a:prstGeom prst="rect">
            <a:avLst/>
          </a:prstGeom>
          <a:solidFill>
            <a:srgbClr val="A2CBF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494" name="Picture 1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дравствуйте!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839200" y="-747713"/>
            <a:ext cx="304800" cy="304800"/>
          </a:xfrm>
          <a:prstGeom prst="rect">
            <a:avLst/>
          </a:prstGeom>
          <a:noFill/>
        </p:spPr>
      </p:pic>
      <p:pic>
        <p:nvPicPr>
          <p:cNvPr id="20495" name="Picture 1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привет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144000" y="-747713"/>
            <a:ext cx="304800" cy="304800"/>
          </a:xfrm>
          <a:prstGeom prst="rect">
            <a:avLst/>
          </a:prstGeom>
          <a:noFill/>
        </p:spPr>
      </p:pic>
      <p:pic>
        <p:nvPicPr>
          <p:cNvPr id="20496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д_ут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540875" y="-674688"/>
            <a:ext cx="304800" cy="304800"/>
          </a:xfrm>
          <a:prstGeom prst="rect">
            <a:avLst/>
          </a:prstGeom>
          <a:noFill/>
        </p:spPr>
      </p:pic>
      <p:pic>
        <p:nvPicPr>
          <p:cNvPr id="20497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доб_ден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750" y="-819150"/>
            <a:ext cx="304800" cy="304800"/>
          </a:xfrm>
          <a:prstGeom prst="rect">
            <a:avLst/>
          </a:prstGeom>
          <a:noFill/>
        </p:spPr>
      </p:pic>
      <p:pic>
        <p:nvPicPr>
          <p:cNvPr id="20498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5" name="вечер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972675" y="-747713"/>
            <a:ext cx="304800" cy="304800"/>
          </a:xfrm>
          <a:prstGeom prst="rect">
            <a:avLst/>
          </a:prstGeom>
          <a:noFill/>
        </p:spPr>
      </p:pic>
      <p:pic>
        <p:nvPicPr>
          <p:cNvPr id="20499" name="Picture 19">
            <a:hlinkClick r:id="" action="ppaction://media"/>
          </p:cNvPr>
          <p:cNvPicPr>
            <a:picLocks noRot="1" noChangeAspect="1" noChangeArrowheads="1"/>
          </p:cNvPicPr>
          <p:nvPr>
            <a:wavAudioFile r:embed="rId6" name="Записанный звук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850" y="-892175"/>
            <a:ext cx="304800" cy="304800"/>
          </a:xfrm>
          <a:prstGeom prst="rect">
            <a:avLst/>
          </a:prstGeom>
          <a:noFill/>
        </p:spPr>
      </p:pic>
      <p:pic>
        <p:nvPicPr>
          <p:cNvPr id="20503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7" name="до новых встреч"/>
          </p:nvPr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88350" y="-6746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4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5"/>
                </p:tgtEl>
              </p:cMediaNode>
            </p:audio>
            <p:audio>
              <p:cMediaNode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6"/>
                </p:tgtEl>
              </p:cMediaNode>
            </p:audio>
            <p:audio>
              <p:cMediaNode>
                <p:cTn id="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7"/>
                </p:tgtEl>
              </p:cMediaNode>
            </p:audio>
            <p:audio>
              <p:cMediaNode>
                <p:cTn id="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8"/>
                </p:tgtEl>
              </p:cMediaNode>
            </p:audio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9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0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" descr="мир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548679"/>
            <a:ext cx="9169400" cy="630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611560" y="0"/>
            <a:ext cx="7776864" cy="6127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/>
              <a:t>Espa</a:t>
            </a:r>
            <a:r>
              <a:rPr lang="es-ES" sz="2800" dirty="0"/>
              <a:t>ñ</a:t>
            </a:r>
            <a:r>
              <a:rPr lang="en-US" sz="2800" dirty="0"/>
              <a:t>a en el mapa del mundo</a:t>
            </a: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em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876300"/>
            <a:ext cx="2407816" cy="1904628"/>
          </a:xfrm>
          <a:prstGeom prst="rect">
            <a:avLst/>
          </a:prstGeom>
        </p:spPr>
      </p:pic>
      <p:pic>
        <p:nvPicPr>
          <p:cNvPr id="6" name="Рисунок 5" descr="9210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60648"/>
            <a:ext cx="3528392" cy="3284984"/>
          </a:xfrm>
          <a:prstGeom prst="rect">
            <a:avLst/>
          </a:prstGeom>
        </p:spPr>
      </p:pic>
      <p:pic>
        <p:nvPicPr>
          <p:cNvPr id="7" name="Рисунок 6" descr="k01046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95675"/>
            <a:ext cx="4762500" cy="3362325"/>
          </a:xfrm>
          <a:prstGeom prst="rect">
            <a:avLst/>
          </a:prstGeom>
        </p:spPr>
      </p:pic>
      <p:pic>
        <p:nvPicPr>
          <p:cNvPr id="8" name="Рисунок 7" descr="DSC03849-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933056"/>
            <a:ext cx="3312368" cy="26642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A TORTUGA MANUELITA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7413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557338"/>
            <a:ext cx="7777162" cy="24479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El gusano cortes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Bookman Old Style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Bookman Old Style" pitchFamily="18" charset="0"/>
              </a:rPr>
            </a:br>
            <a:r>
              <a:rPr lang="ru-RU" sz="2800" dirty="0">
                <a:solidFill>
                  <a:srgbClr val="A2CBF4"/>
                </a:solidFill>
                <a:latin typeface="Bookman Old Style" pitchFamily="18" charset="0"/>
              </a:rPr>
              <a:t>Вежливая Гусеница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948363"/>
            <a:ext cx="6400800" cy="936625"/>
          </a:xfrm>
        </p:spPr>
        <p:txBody>
          <a:bodyPr/>
          <a:lstStyle/>
          <a:p>
            <a:r>
              <a:rPr lang="en-US" sz="2000" dirty="0">
                <a:solidFill>
                  <a:srgbClr val="FF0000"/>
                </a:solidFill>
              </a:rPr>
              <a:t>¡</a:t>
            </a:r>
            <a:r>
              <a:rPr lang="en-US" sz="2000" dirty="0" smtClean="0">
                <a:solidFill>
                  <a:srgbClr val="FF0000"/>
                </a:solidFill>
              </a:rPr>
              <a:t>Buenos dias!</a:t>
            </a:r>
            <a:r>
              <a:rPr lang="en-US" sz="2000" dirty="0" smtClean="0"/>
              <a:t> </a:t>
            </a:r>
            <a:r>
              <a:rPr lang="ru-RU" sz="2000" dirty="0"/>
              <a:t>- приветствие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es-ES_tradnl" sz="2000" dirty="0" smtClean="0">
                <a:solidFill>
                  <a:srgbClr val="FF0000"/>
                </a:solidFill>
              </a:rPr>
              <a:t>¡</a:t>
            </a:r>
            <a:r>
              <a:rPr lang="en-US" sz="2000" dirty="0" smtClean="0">
                <a:solidFill>
                  <a:srgbClr val="FF0000"/>
                </a:solidFill>
              </a:rPr>
              <a:t>Hasta la vista!</a:t>
            </a:r>
            <a:r>
              <a:rPr lang="en-US" sz="2000" dirty="0" smtClean="0"/>
              <a:t>- </a:t>
            </a:r>
            <a:r>
              <a:rPr lang="ru-RU" sz="2000" dirty="0"/>
              <a:t>прощание</a:t>
            </a:r>
          </a:p>
        </p:txBody>
      </p:sp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EL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72450" y="-892175"/>
            <a:ext cx="304800" cy="304800"/>
          </a:xfrm>
          <a:prstGeom prst="rect">
            <a:avLst/>
          </a:prstGeom>
          <a:noFill/>
        </p:spPr>
      </p:pic>
      <p:pic>
        <p:nvPicPr>
          <p:cNvPr id="2059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2" name="polite caterpillar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75688" y="-7477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audio>
          </p:childTnLst>
        </p:cTn>
      </p:par>
    </p:tnLst>
    <p:bldLst>
      <p:bldP spid="20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9" name="Group 107"/>
          <p:cNvGrpSpPr>
            <a:grpSpLocks/>
          </p:cNvGrpSpPr>
          <p:nvPr/>
        </p:nvGrpSpPr>
        <p:grpSpPr bwMode="auto">
          <a:xfrm>
            <a:off x="1187450" y="5084763"/>
            <a:ext cx="7956550" cy="1773237"/>
            <a:chOff x="113" y="845"/>
            <a:chExt cx="3492" cy="1043"/>
          </a:xfrm>
        </p:grpSpPr>
        <p:sp>
          <p:nvSpPr>
            <p:cNvPr id="3180" name="Oval 108"/>
            <p:cNvSpPr>
              <a:spLocks noChangeArrowheads="1"/>
            </p:cNvSpPr>
            <p:nvPr/>
          </p:nvSpPr>
          <p:spPr bwMode="auto">
            <a:xfrm>
              <a:off x="113" y="845"/>
              <a:ext cx="3492" cy="1043"/>
            </a:xfrm>
            <a:prstGeom prst="ellipse">
              <a:avLst/>
            </a:prstGeom>
            <a:gradFill rotWithShape="1">
              <a:gsLst>
                <a:gs pos="0">
                  <a:srgbClr val="CCFF33"/>
                </a:gs>
                <a:gs pos="50000">
                  <a:srgbClr val="B5EFAF">
                    <a:alpha val="98000"/>
                  </a:srgbClr>
                </a:gs>
                <a:gs pos="100000">
                  <a:srgbClr val="CCFF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1" name="Arc 109"/>
            <p:cNvSpPr>
              <a:spLocks/>
            </p:cNvSpPr>
            <p:nvPr/>
          </p:nvSpPr>
          <p:spPr bwMode="auto">
            <a:xfrm flipV="1">
              <a:off x="113" y="1344"/>
              <a:ext cx="3447" cy="4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2" name="Arc 110"/>
            <p:cNvSpPr>
              <a:spLocks/>
            </p:cNvSpPr>
            <p:nvPr/>
          </p:nvSpPr>
          <p:spPr bwMode="auto">
            <a:xfrm>
              <a:off x="160" y="1383"/>
              <a:ext cx="682" cy="41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3" name="Arc 111"/>
            <p:cNvSpPr>
              <a:spLocks/>
            </p:cNvSpPr>
            <p:nvPr/>
          </p:nvSpPr>
          <p:spPr bwMode="auto">
            <a:xfrm>
              <a:off x="930" y="1390"/>
              <a:ext cx="682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4" name="Arc 112"/>
            <p:cNvSpPr>
              <a:spLocks/>
            </p:cNvSpPr>
            <p:nvPr/>
          </p:nvSpPr>
          <p:spPr bwMode="auto">
            <a:xfrm>
              <a:off x="1610" y="1389"/>
              <a:ext cx="816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5" name="Arc 113"/>
            <p:cNvSpPr>
              <a:spLocks/>
            </p:cNvSpPr>
            <p:nvPr/>
          </p:nvSpPr>
          <p:spPr bwMode="auto">
            <a:xfrm>
              <a:off x="2426" y="1389"/>
              <a:ext cx="908" cy="31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6" name="Arc 114"/>
            <p:cNvSpPr>
              <a:spLocks/>
            </p:cNvSpPr>
            <p:nvPr/>
          </p:nvSpPr>
          <p:spPr bwMode="auto">
            <a:xfrm flipV="1">
              <a:off x="431" y="935"/>
              <a:ext cx="72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7" name="Arc 115"/>
            <p:cNvSpPr>
              <a:spLocks/>
            </p:cNvSpPr>
            <p:nvPr/>
          </p:nvSpPr>
          <p:spPr bwMode="auto">
            <a:xfrm flipV="1">
              <a:off x="1202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8" name="Arc 116"/>
            <p:cNvSpPr>
              <a:spLocks/>
            </p:cNvSpPr>
            <p:nvPr/>
          </p:nvSpPr>
          <p:spPr bwMode="auto">
            <a:xfrm flipV="1">
              <a:off x="1791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9" name="Arc 117"/>
            <p:cNvSpPr>
              <a:spLocks/>
            </p:cNvSpPr>
            <p:nvPr/>
          </p:nvSpPr>
          <p:spPr bwMode="auto">
            <a:xfrm flipV="1">
              <a:off x="2517" y="1026"/>
              <a:ext cx="634" cy="3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65" name="AutoShape 93"/>
          <p:cNvSpPr>
            <a:spLocks noChangeArrowheads="1"/>
          </p:cNvSpPr>
          <p:nvPr/>
        </p:nvSpPr>
        <p:spPr bwMode="auto">
          <a:xfrm>
            <a:off x="0" y="1125538"/>
            <a:ext cx="1403350" cy="5732462"/>
          </a:xfrm>
          <a:prstGeom prst="rtTriangle">
            <a:avLst/>
          </a:prstGeom>
          <a:gradFill rotWithShape="1">
            <a:gsLst>
              <a:gs pos="0">
                <a:srgbClr val="CC6600"/>
              </a:gs>
              <a:gs pos="100000">
                <a:srgbClr val="CC99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26" name="Group 54"/>
          <p:cNvGrpSpPr>
            <a:grpSpLocks/>
          </p:cNvGrpSpPr>
          <p:nvPr/>
        </p:nvGrpSpPr>
        <p:grpSpPr bwMode="auto">
          <a:xfrm>
            <a:off x="2339975" y="3933825"/>
            <a:ext cx="5688013" cy="3141663"/>
            <a:chOff x="657" y="1298"/>
            <a:chExt cx="2679" cy="1480"/>
          </a:xfrm>
        </p:grpSpPr>
        <p:sp>
          <p:nvSpPr>
            <p:cNvPr id="3127" name="AutoShape 55"/>
            <p:cNvSpPr>
              <a:spLocks noChangeArrowheads="1"/>
            </p:cNvSpPr>
            <p:nvPr/>
          </p:nvSpPr>
          <p:spPr bwMode="auto">
            <a:xfrm rot="-19905417">
              <a:off x="657" y="1298"/>
              <a:ext cx="862" cy="850"/>
            </a:xfrm>
            <a:prstGeom prst="irregularSeal2">
              <a:avLst/>
            </a:prstGeom>
            <a:solidFill>
              <a:srgbClr val="FFFF99"/>
            </a:solidFill>
            <a:ln w="9525">
              <a:solidFill>
                <a:srgbClr val="916B5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28" name="Group 56"/>
            <p:cNvGrpSpPr>
              <a:grpSpLocks/>
            </p:cNvGrpSpPr>
            <p:nvPr/>
          </p:nvGrpSpPr>
          <p:grpSpPr bwMode="auto">
            <a:xfrm rot="2570453">
              <a:off x="702" y="2160"/>
              <a:ext cx="545" cy="363"/>
              <a:chOff x="1156" y="3929"/>
              <a:chExt cx="845" cy="527"/>
            </a:xfrm>
          </p:grpSpPr>
          <p:sp>
            <p:nvSpPr>
              <p:cNvPr id="3129" name="AutoShape 57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0" name="AutoShape 58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1" name="AutoShape 59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32" name="Group 60"/>
            <p:cNvGrpSpPr>
              <a:grpSpLocks/>
            </p:cNvGrpSpPr>
            <p:nvPr/>
          </p:nvGrpSpPr>
          <p:grpSpPr bwMode="auto">
            <a:xfrm>
              <a:off x="1171" y="2251"/>
              <a:ext cx="845" cy="527"/>
              <a:chOff x="1156" y="3929"/>
              <a:chExt cx="845" cy="527"/>
            </a:xfrm>
          </p:grpSpPr>
          <p:sp>
            <p:nvSpPr>
              <p:cNvPr id="3133" name="AutoShape 61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4" name="AutoShape 62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35" name="AutoShape 63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136" name="AutoShape 64"/>
            <p:cNvSpPr>
              <a:spLocks noChangeArrowheads="1"/>
            </p:cNvSpPr>
            <p:nvPr/>
          </p:nvSpPr>
          <p:spPr bwMode="auto">
            <a:xfrm>
              <a:off x="2608" y="2266"/>
              <a:ext cx="398" cy="51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37" name="AutoShape 65"/>
            <p:cNvSpPr>
              <a:spLocks noChangeArrowheads="1"/>
            </p:cNvSpPr>
            <p:nvPr/>
          </p:nvSpPr>
          <p:spPr bwMode="auto">
            <a:xfrm>
              <a:off x="2733" y="2266"/>
              <a:ext cx="422" cy="51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38" name="AutoShape 66"/>
            <p:cNvSpPr>
              <a:spLocks noChangeArrowheads="1"/>
            </p:cNvSpPr>
            <p:nvPr/>
          </p:nvSpPr>
          <p:spPr bwMode="auto">
            <a:xfrm>
              <a:off x="3155" y="2291"/>
              <a:ext cx="149" cy="486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39" name="AutoShape 67"/>
            <p:cNvSpPr>
              <a:spLocks noChangeArrowheads="1"/>
            </p:cNvSpPr>
            <p:nvPr/>
          </p:nvSpPr>
          <p:spPr bwMode="auto">
            <a:xfrm>
              <a:off x="1765" y="2266"/>
              <a:ext cx="398" cy="511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0" name="AutoShape 68"/>
            <p:cNvSpPr>
              <a:spLocks noChangeArrowheads="1"/>
            </p:cNvSpPr>
            <p:nvPr/>
          </p:nvSpPr>
          <p:spPr bwMode="auto">
            <a:xfrm>
              <a:off x="1939" y="2266"/>
              <a:ext cx="422" cy="51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1" name="AutoShape 69"/>
            <p:cNvSpPr>
              <a:spLocks noChangeArrowheads="1"/>
            </p:cNvSpPr>
            <p:nvPr/>
          </p:nvSpPr>
          <p:spPr bwMode="auto">
            <a:xfrm>
              <a:off x="2187" y="2266"/>
              <a:ext cx="423" cy="51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2" name="AutoShape 70"/>
            <p:cNvSpPr>
              <a:spLocks noChangeArrowheads="1"/>
            </p:cNvSpPr>
            <p:nvPr/>
          </p:nvSpPr>
          <p:spPr bwMode="auto">
            <a:xfrm>
              <a:off x="2410" y="2266"/>
              <a:ext cx="423" cy="510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3" name="Oval 71"/>
            <p:cNvSpPr>
              <a:spLocks noChangeArrowheads="1"/>
            </p:cNvSpPr>
            <p:nvPr/>
          </p:nvSpPr>
          <p:spPr bwMode="auto">
            <a:xfrm rot="-23446218">
              <a:off x="3137" y="2243"/>
              <a:ext cx="199" cy="18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4" name="Oval 72"/>
            <p:cNvSpPr>
              <a:spLocks noChangeArrowheads="1"/>
            </p:cNvSpPr>
            <p:nvPr/>
          </p:nvSpPr>
          <p:spPr bwMode="auto">
            <a:xfrm rot="-23446218">
              <a:off x="2882" y="2158"/>
              <a:ext cx="315" cy="304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5" name="Oval 73"/>
            <p:cNvSpPr>
              <a:spLocks noChangeArrowheads="1"/>
            </p:cNvSpPr>
            <p:nvPr/>
          </p:nvSpPr>
          <p:spPr bwMode="auto">
            <a:xfrm rot="-23446218">
              <a:off x="2643" y="2115"/>
              <a:ext cx="315" cy="35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6" name="Oval 74"/>
            <p:cNvSpPr>
              <a:spLocks noChangeArrowheads="1"/>
            </p:cNvSpPr>
            <p:nvPr/>
          </p:nvSpPr>
          <p:spPr bwMode="auto">
            <a:xfrm rot="-23446218">
              <a:off x="2381" y="2102"/>
              <a:ext cx="360" cy="36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7" name="Oval 75"/>
            <p:cNvSpPr>
              <a:spLocks noChangeArrowheads="1"/>
            </p:cNvSpPr>
            <p:nvPr/>
          </p:nvSpPr>
          <p:spPr bwMode="auto">
            <a:xfrm rot="-23446218">
              <a:off x="2105" y="2069"/>
              <a:ext cx="378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8" name="Oval 76"/>
            <p:cNvSpPr>
              <a:spLocks noChangeArrowheads="1"/>
            </p:cNvSpPr>
            <p:nvPr/>
          </p:nvSpPr>
          <p:spPr bwMode="auto">
            <a:xfrm rot="-23446218">
              <a:off x="1826" y="2069"/>
              <a:ext cx="375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49" name="Oval 77"/>
            <p:cNvSpPr>
              <a:spLocks noChangeArrowheads="1"/>
            </p:cNvSpPr>
            <p:nvPr/>
          </p:nvSpPr>
          <p:spPr bwMode="auto">
            <a:xfrm rot="-23446218">
              <a:off x="1565" y="2069"/>
              <a:ext cx="375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0" name="Oval 78"/>
            <p:cNvSpPr>
              <a:spLocks noChangeArrowheads="1"/>
            </p:cNvSpPr>
            <p:nvPr/>
          </p:nvSpPr>
          <p:spPr bwMode="auto">
            <a:xfrm rot="-23446218">
              <a:off x="1335" y="2060"/>
              <a:ext cx="408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1" name="Oval 79"/>
            <p:cNvSpPr>
              <a:spLocks noChangeArrowheads="1"/>
            </p:cNvSpPr>
            <p:nvPr/>
          </p:nvSpPr>
          <p:spPr bwMode="auto">
            <a:xfrm rot="-23446218">
              <a:off x="1069" y="2035"/>
              <a:ext cx="420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2" name="Oval 80"/>
            <p:cNvSpPr>
              <a:spLocks noChangeArrowheads="1"/>
            </p:cNvSpPr>
            <p:nvPr/>
          </p:nvSpPr>
          <p:spPr bwMode="auto">
            <a:xfrm rot="-23446218">
              <a:off x="884" y="1842"/>
              <a:ext cx="420" cy="40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53" name="Oval 81"/>
            <p:cNvSpPr>
              <a:spLocks noChangeArrowheads="1"/>
            </p:cNvSpPr>
            <p:nvPr/>
          </p:nvSpPr>
          <p:spPr bwMode="auto">
            <a:xfrm rot="-21579357">
              <a:off x="828" y="1588"/>
              <a:ext cx="422" cy="471"/>
            </a:xfrm>
            <a:prstGeom prst="ellipse">
              <a:avLst/>
            </a:prstGeom>
            <a:solidFill>
              <a:srgbClr val="3ADE5D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54" name="Group 82"/>
            <p:cNvGrpSpPr>
              <a:grpSpLocks/>
            </p:cNvGrpSpPr>
            <p:nvPr/>
          </p:nvGrpSpPr>
          <p:grpSpPr bwMode="auto">
            <a:xfrm rot="-21579357">
              <a:off x="928" y="1713"/>
              <a:ext cx="248" cy="184"/>
              <a:chOff x="2562" y="1842"/>
              <a:chExt cx="1044" cy="772"/>
            </a:xfrm>
          </p:grpSpPr>
          <p:sp>
            <p:nvSpPr>
              <p:cNvPr id="3155" name="Oval 83"/>
              <p:cNvSpPr>
                <a:spLocks noChangeArrowheads="1"/>
              </p:cNvSpPr>
              <p:nvPr/>
            </p:nvSpPr>
            <p:spPr bwMode="auto">
              <a:xfrm>
                <a:off x="2562" y="1842"/>
                <a:ext cx="454" cy="7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6" name="Oval 84"/>
              <p:cNvSpPr>
                <a:spLocks noChangeArrowheads="1"/>
              </p:cNvSpPr>
              <p:nvPr/>
            </p:nvSpPr>
            <p:spPr bwMode="auto">
              <a:xfrm>
                <a:off x="2608" y="1933"/>
                <a:ext cx="408" cy="635"/>
              </a:xfrm>
              <a:prstGeom prst="ellipse">
                <a:avLst/>
              </a:prstGeom>
              <a:solidFill>
                <a:srgbClr val="99CCFF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7" name="Oval 85"/>
              <p:cNvSpPr>
                <a:spLocks noChangeArrowheads="1"/>
              </p:cNvSpPr>
              <p:nvPr/>
            </p:nvSpPr>
            <p:spPr bwMode="auto">
              <a:xfrm>
                <a:off x="2699" y="2069"/>
                <a:ext cx="227" cy="409"/>
              </a:xfrm>
              <a:prstGeom prst="ellipse">
                <a:avLst/>
              </a:prstGeom>
              <a:solidFill>
                <a:srgbClr val="916B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8" name="Oval 86"/>
              <p:cNvSpPr>
                <a:spLocks noChangeArrowheads="1"/>
              </p:cNvSpPr>
              <p:nvPr/>
            </p:nvSpPr>
            <p:spPr bwMode="auto">
              <a:xfrm>
                <a:off x="3152" y="1842"/>
                <a:ext cx="454" cy="7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59" name="Oval 87"/>
              <p:cNvSpPr>
                <a:spLocks noChangeArrowheads="1"/>
              </p:cNvSpPr>
              <p:nvPr/>
            </p:nvSpPr>
            <p:spPr bwMode="auto">
              <a:xfrm>
                <a:off x="3198" y="1933"/>
                <a:ext cx="408" cy="635"/>
              </a:xfrm>
              <a:prstGeom prst="ellipse">
                <a:avLst/>
              </a:prstGeom>
              <a:solidFill>
                <a:srgbClr val="99CCFF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60" name="Oval 88"/>
              <p:cNvSpPr>
                <a:spLocks noChangeArrowheads="1"/>
              </p:cNvSpPr>
              <p:nvPr/>
            </p:nvSpPr>
            <p:spPr bwMode="auto">
              <a:xfrm>
                <a:off x="3288" y="2069"/>
                <a:ext cx="227" cy="409"/>
              </a:xfrm>
              <a:prstGeom prst="ellipse">
                <a:avLst/>
              </a:prstGeom>
              <a:solidFill>
                <a:srgbClr val="916B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161" name="AutoShape 89"/>
            <p:cNvSpPr>
              <a:spLocks noChangeArrowheads="1"/>
            </p:cNvSpPr>
            <p:nvPr/>
          </p:nvSpPr>
          <p:spPr bwMode="auto">
            <a:xfrm rot="-24020109">
              <a:off x="999" y="1897"/>
              <a:ext cx="99" cy="124"/>
            </a:xfrm>
            <a:prstGeom prst="rtTriangle">
              <a:avLst/>
            </a:prstGeom>
            <a:solidFill>
              <a:srgbClr val="FF6699"/>
            </a:solidFill>
            <a:ln w="9525">
              <a:solidFill>
                <a:srgbClr val="916B5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2" name="AutoShape 90"/>
            <p:cNvSpPr>
              <a:spLocks noChangeArrowheads="1"/>
            </p:cNvSpPr>
            <p:nvPr/>
          </p:nvSpPr>
          <p:spPr bwMode="auto">
            <a:xfrm rot="-19740002">
              <a:off x="874" y="1432"/>
              <a:ext cx="361" cy="374"/>
            </a:xfrm>
            <a:prstGeom prst="irregularSeal2">
              <a:avLst/>
            </a:prstGeom>
            <a:solidFill>
              <a:srgbClr val="FFFF99"/>
            </a:solidFill>
            <a:ln w="9525">
              <a:solidFill>
                <a:srgbClr val="D8D4C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3" name="AutoShape 91"/>
            <p:cNvSpPr>
              <a:spLocks noChangeArrowheads="1"/>
            </p:cNvSpPr>
            <p:nvPr/>
          </p:nvSpPr>
          <p:spPr bwMode="auto">
            <a:xfrm rot="-18531401">
              <a:off x="762" y="1454"/>
              <a:ext cx="136" cy="272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rgbClr val="916B5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4" name="AutoShape 92"/>
            <p:cNvSpPr>
              <a:spLocks noChangeArrowheads="1"/>
            </p:cNvSpPr>
            <p:nvPr/>
          </p:nvSpPr>
          <p:spPr bwMode="auto">
            <a:xfrm rot="18572692" flipH="1">
              <a:off x="1214" y="1502"/>
              <a:ext cx="136" cy="272"/>
            </a:xfrm>
            <a:prstGeom prst="flowChartCollate">
              <a:avLst/>
            </a:prstGeom>
            <a:solidFill>
              <a:srgbClr val="FF6699"/>
            </a:solidFill>
            <a:ln w="9525">
              <a:solidFill>
                <a:srgbClr val="916B5D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78" name="Group 106"/>
          <p:cNvGrpSpPr>
            <a:grpSpLocks/>
          </p:cNvGrpSpPr>
          <p:nvPr/>
        </p:nvGrpSpPr>
        <p:grpSpPr bwMode="auto">
          <a:xfrm>
            <a:off x="252413" y="1341438"/>
            <a:ext cx="5543550" cy="1655762"/>
            <a:chOff x="113" y="845"/>
            <a:chExt cx="3492" cy="1043"/>
          </a:xfrm>
        </p:grpSpPr>
        <p:sp>
          <p:nvSpPr>
            <p:cNvPr id="3167" name="Oval 95"/>
            <p:cNvSpPr>
              <a:spLocks noChangeArrowheads="1"/>
            </p:cNvSpPr>
            <p:nvPr/>
          </p:nvSpPr>
          <p:spPr bwMode="auto">
            <a:xfrm>
              <a:off x="113" y="845"/>
              <a:ext cx="3492" cy="1043"/>
            </a:xfrm>
            <a:prstGeom prst="ellipse">
              <a:avLst/>
            </a:prstGeom>
            <a:gradFill rotWithShape="1">
              <a:gsLst>
                <a:gs pos="0">
                  <a:srgbClr val="CCFF33"/>
                </a:gs>
                <a:gs pos="50000">
                  <a:srgbClr val="B5EFAF">
                    <a:alpha val="98000"/>
                  </a:srgbClr>
                </a:gs>
                <a:gs pos="100000">
                  <a:srgbClr val="CCFF33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8" name="Arc 96"/>
            <p:cNvSpPr>
              <a:spLocks/>
            </p:cNvSpPr>
            <p:nvPr/>
          </p:nvSpPr>
          <p:spPr bwMode="auto">
            <a:xfrm flipV="1">
              <a:off x="113" y="1344"/>
              <a:ext cx="3447" cy="4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69" name="Arc 97"/>
            <p:cNvSpPr>
              <a:spLocks/>
            </p:cNvSpPr>
            <p:nvPr/>
          </p:nvSpPr>
          <p:spPr bwMode="auto">
            <a:xfrm>
              <a:off x="160" y="1383"/>
              <a:ext cx="682" cy="41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1" name="Arc 99"/>
            <p:cNvSpPr>
              <a:spLocks/>
            </p:cNvSpPr>
            <p:nvPr/>
          </p:nvSpPr>
          <p:spPr bwMode="auto">
            <a:xfrm>
              <a:off x="930" y="1390"/>
              <a:ext cx="682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2" name="Arc 100"/>
            <p:cNvSpPr>
              <a:spLocks/>
            </p:cNvSpPr>
            <p:nvPr/>
          </p:nvSpPr>
          <p:spPr bwMode="auto">
            <a:xfrm>
              <a:off x="1610" y="1389"/>
              <a:ext cx="816" cy="43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3" name="Arc 101"/>
            <p:cNvSpPr>
              <a:spLocks/>
            </p:cNvSpPr>
            <p:nvPr/>
          </p:nvSpPr>
          <p:spPr bwMode="auto">
            <a:xfrm>
              <a:off x="2426" y="1389"/>
              <a:ext cx="908" cy="31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134"/>
                <a:gd name="T2" fmla="*/ 20243 w 21600"/>
                <a:gd name="T3" fmla="*/ 29134 h 29134"/>
                <a:gd name="T4" fmla="*/ 0 w 21600"/>
                <a:gd name="T5" fmla="*/ 21600 h 29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13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</a:path>
                <a:path w="21600" h="2913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172"/>
                    <a:pt x="21140" y="26723"/>
                    <a:pt x="20243" y="2913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4" name="Arc 102"/>
            <p:cNvSpPr>
              <a:spLocks/>
            </p:cNvSpPr>
            <p:nvPr/>
          </p:nvSpPr>
          <p:spPr bwMode="auto">
            <a:xfrm flipV="1">
              <a:off x="431" y="935"/>
              <a:ext cx="725" cy="45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5" name="Arc 103"/>
            <p:cNvSpPr>
              <a:spLocks/>
            </p:cNvSpPr>
            <p:nvPr/>
          </p:nvSpPr>
          <p:spPr bwMode="auto">
            <a:xfrm flipV="1">
              <a:off x="1202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" name="Arc 104"/>
            <p:cNvSpPr>
              <a:spLocks/>
            </p:cNvSpPr>
            <p:nvPr/>
          </p:nvSpPr>
          <p:spPr bwMode="auto">
            <a:xfrm flipV="1">
              <a:off x="1791" y="890"/>
              <a:ext cx="771" cy="5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7" name="Arc 105"/>
            <p:cNvSpPr>
              <a:spLocks/>
            </p:cNvSpPr>
            <p:nvPr/>
          </p:nvSpPr>
          <p:spPr bwMode="auto">
            <a:xfrm flipV="1">
              <a:off x="2517" y="1026"/>
              <a:ext cx="634" cy="3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CC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91" name="Rectangle 119"/>
          <p:cNvSpPr>
            <a:spLocks noChangeArrowheads="1"/>
          </p:cNvSpPr>
          <p:nvPr/>
        </p:nvSpPr>
        <p:spPr bwMode="auto">
          <a:xfrm>
            <a:off x="-36513" y="-26988"/>
            <a:ext cx="9180513" cy="114300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>
                <a:solidFill>
                  <a:schemeClr val="tx2"/>
                </a:solidFill>
              </a:rPr>
              <a:t>Жила-была самая обыкновенная  зеленая Гусеница. Целыми днями она ползала по деревьям, кушала листочки и мечтала, как в один прекрасный день превратится в бабочку. </a:t>
            </a:r>
          </a:p>
        </p:txBody>
      </p:sp>
      <p:pic>
        <p:nvPicPr>
          <p:cNvPr id="3192" name="Picture 12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39200" y="-819150"/>
            <a:ext cx="304800" cy="304800"/>
          </a:xfrm>
          <a:prstGeom prst="rect">
            <a:avLst/>
          </a:prstGeom>
          <a:noFill/>
        </p:spPr>
      </p:pic>
      <p:sp>
        <p:nvSpPr>
          <p:cNvPr id="3193" name="AutoShape 121"/>
          <p:cNvSpPr>
            <a:spLocks noChangeArrowheads="1"/>
          </p:cNvSpPr>
          <p:nvPr/>
        </p:nvSpPr>
        <p:spPr bwMode="auto">
          <a:xfrm>
            <a:off x="3995738" y="1196975"/>
            <a:ext cx="5148262" cy="3311525"/>
          </a:xfrm>
          <a:prstGeom prst="cloudCallout">
            <a:avLst>
              <a:gd name="adj1" fmla="val -47162"/>
              <a:gd name="adj2" fmla="val 34755"/>
            </a:avLst>
          </a:prstGeom>
          <a:solidFill>
            <a:srgbClr val="FFCC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grpSp>
        <p:nvGrpSpPr>
          <p:cNvPr id="3194" name="Group 122"/>
          <p:cNvGrpSpPr>
            <a:grpSpLocks/>
          </p:cNvGrpSpPr>
          <p:nvPr/>
        </p:nvGrpSpPr>
        <p:grpSpPr bwMode="auto">
          <a:xfrm>
            <a:off x="5148263" y="1412875"/>
            <a:ext cx="2422525" cy="2663825"/>
            <a:chOff x="385" y="346"/>
            <a:chExt cx="3175" cy="3492"/>
          </a:xfrm>
        </p:grpSpPr>
        <p:sp>
          <p:nvSpPr>
            <p:cNvPr id="3195" name="Oval 123"/>
            <p:cNvSpPr>
              <a:spLocks noChangeArrowheads="1"/>
            </p:cNvSpPr>
            <p:nvPr/>
          </p:nvSpPr>
          <p:spPr bwMode="auto">
            <a:xfrm rot="13085032">
              <a:off x="385" y="1348"/>
              <a:ext cx="2088" cy="1311"/>
            </a:xfrm>
            <a:prstGeom prst="ellipse">
              <a:avLst/>
            </a:prstGeom>
            <a:gradFill rotWithShape="1">
              <a:gsLst>
                <a:gs pos="0">
                  <a:srgbClr val="56DAEC"/>
                </a:gs>
                <a:gs pos="100000">
                  <a:srgbClr val="FF66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6" name="Oval 124"/>
            <p:cNvSpPr>
              <a:spLocks noChangeArrowheads="1"/>
            </p:cNvSpPr>
            <p:nvPr/>
          </p:nvSpPr>
          <p:spPr bwMode="auto">
            <a:xfrm rot="-1384241">
              <a:off x="840" y="2478"/>
              <a:ext cx="1504" cy="1311"/>
            </a:xfrm>
            <a:prstGeom prst="ellipse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FF66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7" name="Oval 125"/>
            <p:cNvSpPr>
              <a:spLocks noChangeArrowheads="1"/>
            </p:cNvSpPr>
            <p:nvPr/>
          </p:nvSpPr>
          <p:spPr bwMode="auto">
            <a:xfrm rot="7932447">
              <a:off x="1857" y="1414"/>
              <a:ext cx="2088" cy="1311"/>
            </a:xfrm>
            <a:prstGeom prst="ellipse">
              <a:avLst/>
            </a:prstGeom>
            <a:gradFill rotWithShape="1">
              <a:gsLst>
                <a:gs pos="0">
                  <a:srgbClr val="56DAEC"/>
                </a:gs>
                <a:gs pos="100000">
                  <a:srgbClr val="FF66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8" name="Oval 126"/>
            <p:cNvSpPr>
              <a:spLocks noChangeArrowheads="1"/>
            </p:cNvSpPr>
            <p:nvPr/>
          </p:nvSpPr>
          <p:spPr bwMode="auto">
            <a:xfrm rot="1105386">
              <a:off x="2055" y="2527"/>
              <a:ext cx="1505" cy="1311"/>
            </a:xfrm>
            <a:prstGeom prst="ellipse">
              <a:avLst/>
            </a:prstGeom>
            <a:gradFill rotWithShape="1">
              <a:gsLst>
                <a:gs pos="0">
                  <a:srgbClr val="00CCFF"/>
                </a:gs>
                <a:gs pos="100000">
                  <a:srgbClr val="FF6699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99" name="Arc 127"/>
            <p:cNvSpPr>
              <a:spLocks/>
            </p:cNvSpPr>
            <p:nvPr/>
          </p:nvSpPr>
          <p:spPr bwMode="auto">
            <a:xfrm rot="15880422" flipV="1">
              <a:off x="1208" y="394"/>
              <a:ext cx="1020" cy="9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0" name="Arc 128"/>
            <p:cNvSpPr>
              <a:spLocks/>
            </p:cNvSpPr>
            <p:nvPr/>
          </p:nvSpPr>
          <p:spPr bwMode="auto">
            <a:xfrm rot="-15848687" flipH="1" flipV="1">
              <a:off x="2227" y="394"/>
              <a:ext cx="1020" cy="92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1" name="Oval 129"/>
            <p:cNvSpPr>
              <a:spLocks noChangeArrowheads="1"/>
            </p:cNvSpPr>
            <p:nvPr/>
          </p:nvSpPr>
          <p:spPr bwMode="auto">
            <a:xfrm>
              <a:off x="1383" y="2931"/>
              <a:ext cx="454" cy="444"/>
            </a:xfrm>
            <a:prstGeom prst="ellipse">
              <a:avLst/>
            </a:prstGeom>
            <a:solidFill>
              <a:srgbClr val="00FFFF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2" name="Oval 130"/>
            <p:cNvSpPr>
              <a:spLocks noChangeArrowheads="1"/>
            </p:cNvSpPr>
            <p:nvPr/>
          </p:nvSpPr>
          <p:spPr bwMode="auto">
            <a:xfrm>
              <a:off x="2653" y="2976"/>
              <a:ext cx="435" cy="433"/>
            </a:xfrm>
            <a:prstGeom prst="ellipse">
              <a:avLst/>
            </a:prstGeom>
            <a:solidFill>
              <a:srgbClr val="00FFFF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3" name="Oval 131"/>
            <p:cNvSpPr>
              <a:spLocks noChangeArrowheads="1"/>
            </p:cNvSpPr>
            <p:nvPr/>
          </p:nvSpPr>
          <p:spPr bwMode="auto">
            <a:xfrm>
              <a:off x="2064" y="1706"/>
              <a:ext cx="226" cy="1748"/>
            </a:xfrm>
            <a:prstGeom prst="ellipse">
              <a:avLst/>
            </a:prstGeom>
            <a:solidFill>
              <a:srgbClr val="D8D4C6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4" name="Oval 132"/>
            <p:cNvSpPr>
              <a:spLocks noChangeArrowheads="1"/>
            </p:cNvSpPr>
            <p:nvPr/>
          </p:nvSpPr>
          <p:spPr bwMode="auto">
            <a:xfrm>
              <a:off x="1936" y="1317"/>
              <a:ext cx="533" cy="534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5" name="Oval 133"/>
            <p:cNvSpPr>
              <a:spLocks noChangeArrowheads="1"/>
            </p:cNvSpPr>
            <p:nvPr/>
          </p:nvSpPr>
          <p:spPr bwMode="auto">
            <a:xfrm>
              <a:off x="2033" y="1462"/>
              <a:ext cx="48" cy="49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6" name="Oval 134"/>
            <p:cNvSpPr>
              <a:spLocks noChangeArrowheads="1"/>
            </p:cNvSpPr>
            <p:nvPr/>
          </p:nvSpPr>
          <p:spPr bwMode="auto">
            <a:xfrm>
              <a:off x="2276" y="1462"/>
              <a:ext cx="48" cy="49"/>
            </a:xfrm>
            <a:prstGeom prst="ellipse">
              <a:avLst/>
            </a:prstGeom>
            <a:solidFill>
              <a:srgbClr val="800080"/>
            </a:solidFill>
            <a:ln w="9525">
              <a:solidFill>
                <a:srgbClr val="916B5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7" name="AutoShape 135"/>
            <p:cNvSpPr>
              <a:spLocks noChangeArrowheads="1"/>
            </p:cNvSpPr>
            <p:nvPr/>
          </p:nvSpPr>
          <p:spPr bwMode="auto">
            <a:xfrm rot="16200000">
              <a:off x="2154" y="1633"/>
              <a:ext cx="97" cy="145"/>
            </a:xfrm>
            <a:prstGeom prst="moon">
              <a:avLst>
                <a:gd name="adj" fmla="val 50000"/>
              </a:avLst>
            </a:prstGeom>
            <a:solidFill>
              <a:srgbClr val="FF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8" name="Oval 136"/>
            <p:cNvSpPr>
              <a:spLocks noChangeArrowheads="1"/>
            </p:cNvSpPr>
            <p:nvPr/>
          </p:nvSpPr>
          <p:spPr bwMode="auto">
            <a:xfrm>
              <a:off x="2324" y="1657"/>
              <a:ext cx="98" cy="96"/>
            </a:xfrm>
            <a:prstGeom prst="ellipse">
              <a:avLst/>
            </a:prstGeom>
            <a:solidFill>
              <a:srgbClr val="FFCC99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9" name="Oval 137"/>
            <p:cNvSpPr>
              <a:spLocks noChangeArrowheads="1"/>
            </p:cNvSpPr>
            <p:nvPr/>
          </p:nvSpPr>
          <p:spPr bwMode="auto">
            <a:xfrm>
              <a:off x="1984" y="1657"/>
              <a:ext cx="97" cy="96"/>
            </a:xfrm>
            <a:prstGeom prst="ellipse">
              <a:avLst/>
            </a:prstGeom>
            <a:solidFill>
              <a:srgbClr val="FFCC99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0" name="Oval 138"/>
            <p:cNvSpPr>
              <a:spLocks noChangeArrowheads="1"/>
            </p:cNvSpPr>
            <p:nvPr/>
          </p:nvSpPr>
          <p:spPr bwMode="auto">
            <a:xfrm>
              <a:off x="1066" y="1570"/>
              <a:ext cx="726" cy="716"/>
            </a:xfrm>
            <a:prstGeom prst="ellipse">
              <a:avLst/>
            </a:prstGeom>
            <a:solidFill>
              <a:srgbClr val="00FFFF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1" name="Oval 139"/>
            <p:cNvSpPr>
              <a:spLocks noChangeArrowheads="1"/>
            </p:cNvSpPr>
            <p:nvPr/>
          </p:nvSpPr>
          <p:spPr bwMode="auto">
            <a:xfrm>
              <a:off x="2653" y="1616"/>
              <a:ext cx="694" cy="698"/>
            </a:xfrm>
            <a:prstGeom prst="ellipse">
              <a:avLst/>
            </a:prstGeom>
            <a:solidFill>
              <a:srgbClr val="00FFFF">
                <a:alpha val="75999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3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31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92"/>
                </p:tgtEl>
              </p:cMediaNode>
            </p:audio>
          </p:childTnLst>
        </p:cTn>
      </p:par>
    </p:tnLst>
    <p:bldLst>
      <p:bldP spid="31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45" name="Group 81"/>
          <p:cNvGrpSpPr>
            <a:grpSpLocks/>
          </p:cNvGrpSpPr>
          <p:nvPr/>
        </p:nvGrpSpPr>
        <p:grpSpPr bwMode="auto">
          <a:xfrm flipH="1">
            <a:off x="7138988" y="3141663"/>
            <a:ext cx="1825625" cy="3311525"/>
            <a:chOff x="113" y="1752"/>
            <a:chExt cx="968" cy="2321"/>
          </a:xfrm>
        </p:grpSpPr>
        <p:sp>
          <p:nvSpPr>
            <p:cNvPr id="11346" name="Freeform 82"/>
            <p:cNvSpPr>
              <a:spLocks/>
            </p:cNvSpPr>
            <p:nvPr/>
          </p:nvSpPr>
          <p:spPr bwMode="auto">
            <a:xfrm>
              <a:off x="113" y="1759"/>
              <a:ext cx="968" cy="2314"/>
            </a:xfrm>
            <a:custGeom>
              <a:avLst/>
              <a:gdLst/>
              <a:ahLst/>
              <a:cxnLst>
                <a:cxn ang="0">
                  <a:pos x="318" y="2125"/>
                </a:cxn>
                <a:cxn ang="0">
                  <a:pos x="272" y="1853"/>
                </a:cxn>
                <a:cxn ang="0">
                  <a:pos x="136" y="1580"/>
                </a:cxn>
                <a:cxn ang="0">
                  <a:pos x="0" y="1172"/>
                </a:cxn>
                <a:cxn ang="0">
                  <a:pos x="136" y="1081"/>
                </a:cxn>
                <a:cxn ang="0">
                  <a:pos x="363" y="1580"/>
                </a:cxn>
                <a:cxn ang="0">
                  <a:pos x="318" y="764"/>
                </a:cxn>
                <a:cxn ang="0">
                  <a:pos x="45" y="310"/>
                </a:cxn>
                <a:cxn ang="0">
                  <a:pos x="45" y="38"/>
                </a:cxn>
                <a:cxn ang="0">
                  <a:pos x="227" y="83"/>
                </a:cxn>
                <a:cxn ang="0">
                  <a:pos x="499" y="537"/>
                </a:cxn>
                <a:cxn ang="0">
                  <a:pos x="544" y="1580"/>
                </a:cxn>
                <a:cxn ang="0">
                  <a:pos x="726" y="900"/>
                </a:cxn>
                <a:cxn ang="0">
                  <a:pos x="953" y="991"/>
                </a:cxn>
                <a:cxn ang="0">
                  <a:pos x="635" y="2125"/>
                </a:cxn>
                <a:cxn ang="0">
                  <a:pos x="318" y="2125"/>
                </a:cxn>
              </a:cxnLst>
              <a:rect l="0" t="0" r="r" b="b"/>
              <a:pathLst>
                <a:path w="968" h="2314">
                  <a:moveTo>
                    <a:pt x="318" y="2125"/>
                  </a:moveTo>
                  <a:cubicBezTo>
                    <a:pt x="258" y="2080"/>
                    <a:pt x="302" y="1944"/>
                    <a:pt x="272" y="1853"/>
                  </a:cubicBezTo>
                  <a:cubicBezTo>
                    <a:pt x="242" y="1762"/>
                    <a:pt x="181" y="1693"/>
                    <a:pt x="136" y="1580"/>
                  </a:cubicBezTo>
                  <a:cubicBezTo>
                    <a:pt x="91" y="1467"/>
                    <a:pt x="0" y="1255"/>
                    <a:pt x="0" y="1172"/>
                  </a:cubicBezTo>
                  <a:cubicBezTo>
                    <a:pt x="0" y="1089"/>
                    <a:pt x="75" y="1013"/>
                    <a:pt x="136" y="1081"/>
                  </a:cubicBezTo>
                  <a:cubicBezTo>
                    <a:pt x="197" y="1149"/>
                    <a:pt x="333" y="1633"/>
                    <a:pt x="363" y="1580"/>
                  </a:cubicBezTo>
                  <a:cubicBezTo>
                    <a:pt x="393" y="1527"/>
                    <a:pt x="371" y="976"/>
                    <a:pt x="318" y="764"/>
                  </a:cubicBezTo>
                  <a:cubicBezTo>
                    <a:pt x="265" y="552"/>
                    <a:pt x="90" y="431"/>
                    <a:pt x="45" y="310"/>
                  </a:cubicBezTo>
                  <a:cubicBezTo>
                    <a:pt x="0" y="189"/>
                    <a:pt x="15" y="76"/>
                    <a:pt x="45" y="38"/>
                  </a:cubicBezTo>
                  <a:cubicBezTo>
                    <a:pt x="75" y="0"/>
                    <a:pt x="151" y="0"/>
                    <a:pt x="227" y="83"/>
                  </a:cubicBezTo>
                  <a:cubicBezTo>
                    <a:pt x="303" y="166"/>
                    <a:pt x="446" y="287"/>
                    <a:pt x="499" y="537"/>
                  </a:cubicBezTo>
                  <a:cubicBezTo>
                    <a:pt x="552" y="787"/>
                    <a:pt x="506" y="1520"/>
                    <a:pt x="544" y="1580"/>
                  </a:cubicBezTo>
                  <a:cubicBezTo>
                    <a:pt x="582" y="1640"/>
                    <a:pt x="658" y="998"/>
                    <a:pt x="726" y="900"/>
                  </a:cubicBezTo>
                  <a:cubicBezTo>
                    <a:pt x="794" y="802"/>
                    <a:pt x="968" y="787"/>
                    <a:pt x="953" y="991"/>
                  </a:cubicBezTo>
                  <a:cubicBezTo>
                    <a:pt x="938" y="1195"/>
                    <a:pt x="741" y="1936"/>
                    <a:pt x="635" y="2125"/>
                  </a:cubicBezTo>
                  <a:cubicBezTo>
                    <a:pt x="529" y="2314"/>
                    <a:pt x="378" y="2170"/>
                    <a:pt x="318" y="2125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00"/>
                </a:gs>
                <a:gs pos="50000">
                  <a:schemeClr val="folHlink"/>
                </a:gs>
                <a:gs pos="100000">
                  <a:srgbClr val="808000"/>
                </a:gs>
              </a:gsLst>
              <a:lin ang="0" scaled="1"/>
            </a:gradFill>
            <a:ln w="9525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47" name="AutoShape 83"/>
            <p:cNvSpPr>
              <a:spLocks noChangeArrowheads="1"/>
            </p:cNvSpPr>
            <p:nvPr/>
          </p:nvSpPr>
          <p:spPr bwMode="auto">
            <a:xfrm>
              <a:off x="839" y="2750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48" name="AutoShape 84"/>
            <p:cNvSpPr>
              <a:spLocks noChangeArrowheads="1"/>
            </p:cNvSpPr>
            <p:nvPr/>
          </p:nvSpPr>
          <p:spPr bwMode="auto">
            <a:xfrm>
              <a:off x="431" y="3612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49" name="AutoShape 85"/>
            <p:cNvSpPr>
              <a:spLocks noChangeArrowheads="1"/>
            </p:cNvSpPr>
            <p:nvPr/>
          </p:nvSpPr>
          <p:spPr bwMode="auto">
            <a:xfrm>
              <a:off x="476" y="2296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50" name="AutoShape 86"/>
            <p:cNvSpPr>
              <a:spLocks noChangeArrowheads="1"/>
            </p:cNvSpPr>
            <p:nvPr/>
          </p:nvSpPr>
          <p:spPr bwMode="auto">
            <a:xfrm>
              <a:off x="158" y="1752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51" name="AutoShape 87"/>
            <p:cNvSpPr>
              <a:spLocks noChangeArrowheads="1"/>
            </p:cNvSpPr>
            <p:nvPr/>
          </p:nvSpPr>
          <p:spPr bwMode="auto">
            <a:xfrm>
              <a:off x="158" y="2886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52" name="AutoShape 88"/>
            <p:cNvSpPr>
              <a:spLocks noChangeArrowheads="1"/>
            </p:cNvSpPr>
            <p:nvPr/>
          </p:nvSpPr>
          <p:spPr bwMode="auto">
            <a:xfrm>
              <a:off x="793" y="3203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53" name="AutoShape 89"/>
            <p:cNvSpPr>
              <a:spLocks noChangeArrowheads="1"/>
            </p:cNvSpPr>
            <p:nvPr/>
          </p:nvSpPr>
          <p:spPr bwMode="auto">
            <a:xfrm>
              <a:off x="521" y="3203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335" name="Rectangle 71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CC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34" name="PubPieSlice"/>
          <p:cNvSpPr>
            <a:spLocks noEditPoints="1" noChangeArrowheads="1"/>
          </p:cNvSpPr>
          <p:nvPr/>
        </p:nvSpPr>
        <p:spPr bwMode="auto">
          <a:xfrm>
            <a:off x="1042988" y="5157788"/>
            <a:ext cx="7416800" cy="3355975"/>
          </a:xfrm>
          <a:custGeom>
            <a:avLst/>
            <a:gdLst>
              <a:gd name="G0" fmla="+- 0 0 0"/>
              <a:gd name="G1" fmla="sin 10800 -16744"/>
              <a:gd name="G2" fmla="cos 10800 -16744"/>
              <a:gd name="G3" fmla="sin 10800 11750643"/>
              <a:gd name="G4" fmla="cos 10800 11750643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21599 w 21600"/>
              <a:gd name="T1" fmla="*/ 10751 h 21600"/>
              <a:gd name="T2" fmla="*/ 10800 w 21600"/>
              <a:gd name="T3" fmla="*/ 10800 h 21600"/>
              <a:gd name="T4" fmla="*/ 0 w 21600"/>
              <a:gd name="T5" fmla="*/ 10931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21599" y="10750"/>
                </a:moveTo>
                <a:cubicBezTo>
                  <a:pt x="21572" y="4805"/>
                  <a:pt x="1674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43"/>
                  <a:pt x="0" y="10887"/>
                  <a:pt x="0" y="10930"/>
                </a:cubicBezTo>
                <a:lnTo>
                  <a:pt x="10800" y="10800"/>
                </a:lnTo>
                <a:close/>
              </a:path>
            </a:pathLst>
          </a:custGeom>
          <a:gradFill rotWithShape="0">
            <a:gsLst>
              <a:gs pos="0">
                <a:srgbClr val="FFCC00"/>
              </a:gs>
              <a:gs pos="100000">
                <a:srgbClr val="CC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-36513" y="-26988"/>
            <a:ext cx="9180513" cy="114300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Гусеница умела говорить </a:t>
            </a:r>
            <a:r>
              <a:rPr lang="ru-RU" b="1" dirty="0">
                <a:solidFill>
                  <a:schemeClr val="tx2"/>
                </a:solidFill>
              </a:rPr>
              <a:t>только!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smtClean="0">
                <a:solidFill>
                  <a:schemeClr val="tx2"/>
                </a:solidFill>
              </a:rPr>
              <a:t>испанском </a:t>
            </a:r>
            <a:r>
              <a:rPr lang="ru-RU" dirty="0">
                <a:solidFill>
                  <a:schemeClr val="tx2"/>
                </a:solidFill>
              </a:rPr>
              <a:t>языке,  а еще она была очень вежливой. Когда Гусеничка  встречала кого-нибудь на своем пути, то здоровалась:</a:t>
            </a:r>
          </a:p>
        </p:txBody>
      </p:sp>
      <p:grpSp>
        <p:nvGrpSpPr>
          <p:cNvPr id="11333" name="Group 69"/>
          <p:cNvGrpSpPr>
            <a:grpSpLocks/>
          </p:cNvGrpSpPr>
          <p:nvPr/>
        </p:nvGrpSpPr>
        <p:grpSpPr bwMode="auto">
          <a:xfrm>
            <a:off x="2555875" y="3357563"/>
            <a:ext cx="4113213" cy="2306637"/>
            <a:chOff x="476" y="2976"/>
            <a:chExt cx="2115" cy="1186"/>
          </a:xfrm>
        </p:grpSpPr>
        <p:grpSp>
          <p:nvGrpSpPr>
            <p:cNvPr id="11272" name="Group 8"/>
            <p:cNvGrpSpPr>
              <a:grpSpLocks/>
            </p:cNvGrpSpPr>
            <p:nvPr/>
          </p:nvGrpSpPr>
          <p:grpSpPr bwMode="auto">
            <a:xfrm rot="19029547" flipH="1">
              <a:off x="2085" y="3686"/>
              <a:ext cx="420" cy="280"/>
              <a:chOff x="1156" y="3929"/>
              <a:chExt cx="845" cy="527"/>
            </a:xfrm>
          </p:grpSpPr>
          <p:sp>
            <p:nvSpPr>
              <p:cNvPr id="11273" name="AutoShape 9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74" name="AutoShape 10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75" name="AutoShape 11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1276" name="Group 12"/>
            <p:cNvGrpSpPr>
              <a:grpSpLocks/>
            </p:cNvGrpSpPr>
            <p:nvPr/>
          </p:nvGrpSpPr>
          <p:grpSpPr bwMode="auto">
            <a:xfrm flipH="1">
              <a:off x="1493" y="3756"/>
              <a:ext cx="651" cy="406"/>
              <a:chOff x="1156" y="3929"/>
              <a:chExt cx="845" cy="527"/>
            </a:xfrm>
          </p:grpSpPr>
          <p:sp>
            <p:nvSpPr>
              <p:cNvPr id="11277" name="AutoShape 13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78" name="AutoShape 14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79" name="AutoShape 15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1280" name="AutoShape 16"/>
            <p:cNvSpPr>
              <a:spLocks noChangeArrowheads="1"/>
            </p:cNvSpPr>
            <p:nvPr/>
          </p:nvSpPr>
          <p:spPr bwMode="auto">
            <a:xfrm flipH="1">
              <a:off x="730" y="3768"/>
              <a:ext cx="307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1" name="AutoShape 17"/>
            <p:cNvSpPr>
              <a:spLocks noChangeArrowheads="1"/>
            </p:cNvSpPr>
            <p:nvPr/>
          </p:nvSpPr>
          <p:spPr bwMode="auto">
            <a:xfrm flipH="1">
              <a:off x="61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2" name="AutoShape 18"/>
            <p:cNvSpPr>
              <a:spLocks noChangeArrowheads="1"/>
            </p:cNvSpPr>
            <p:nvPr/>
          </p:nvSpPr>
          <p:spPr bwMode="auto">
            <a:xfrm flipH="1">
              <a:off x="501" y="3787"/>
              <a:ext cx="114" cy="37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3" name="AutoShape 19"/>
            <p:cNvSpPr>
              <a:spLocks noChangeArrowheads="1"/>
            </p:cNvSpPr>
            <p:nvPr/>
          </p:nvSpPr>
          <p:spPr bwMode="auto">
            <a:xfrm flipH="1">
              <a:off x="1380" y="3768"/>
              <a:ext cx="306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4" name="AutoShape 20"/>
            <p:cNvSpPr>
              <a:spLocks noChangeArrowheads="1"/>
            </p:cNvSpPr>
            <p:nvPr/>
          </p:nvSpPr>
          <p:spPr bwMode="auto">
            <a:xfrm flipH="1">
              <a:off x="1227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5" name="AutoShape 21"/>
            <p:cNvSpPr>
              <a:spLocks noChangeArrowheads="1"/>
            </p:cNvSpPr>
            <p:nvPr/>
          </p:nvSpPr>
          <p:spPr bwMode="auto">
            <a:xfrm flipH="1">
              <a:off x="103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6" name="AutoShape 22"/>
            <p:cNvSpPr>
              <a:spLocks noChangeArrowheads="1"/>
            </p:cNvSpPr>
            <p:nvPr/>
          </p:nvSpPr>
          <p:spPr bwMode="auto">
            <a:xfrm flipH="1">
              <a:off x="864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7" name="Oval 23"/>
            <p:cNvSpPr>
              <a:spLocks noChangeArrowheads="1"/>
            </p:cNvSpPr>
            <p:nvPr/>
          </p:nvSpPr>
          <p:spPr bwMode="auto">
            <a:xfrm rot="1846218" flipH="1">
              <a:off x="476" y="3750"/>
              <a:ext cx="153" cy="14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8" name="Oval 24"/>
            <p:cNvSpPr>
              <a:spLocks noChangeArrowheads="1"/>
            </p:cNvSpPr>
            <p:nvPr/>
          </p:nvSpPr>
          <p:spPr bwMode="auto">
            <a:xfrm rot="1846218" flipH="1">
              <a:off x="583" y="3684"/>
              <a:ext cx="243" cy="23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89" name="Oval 25"/>
            <p:cNvSpPr>
              <a:spLocks noChangeArrowheads="1"/>
            </p:cNvSpPr>
            <p:nvPr/>
          </p:nvSpPr>
          <p:spPr bwMode="auto">
            <a:xfrm rot="1846218" flipH="1">
              <a:off x="767" y="3651"/>
              <a:ext cx="243" cy="27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0" name="Oval 26"/>
            <p:cNvSpPr>
              <a:spLocks noChangeArrowheads="1"/>
            </p:cNvSpPr>
            <p:nvPr/>
          </p:nvSpPr>
          <p:spPr bwMode="auto">
            <a:xfrm rot="1846218" flipH="1">
              <a:off x="934" y="3641"/>
              <a:ext cx="278" cy="27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1" name="Oval 27"/>
            <p:cNvSpPr>
              <a:spLocks noChangeArrowheads="1"/>
            </p:cNvSpPr>
            <p:nvPr/>
          </p:nvSpPr>
          <p:spPr bwMode="auto">
            <a:xfrm rot="1846218" flipH="1">
              <a:off x="1133" y="3616"/>
              <a:ext cx="291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2" name="Oval 28"/>
            <p:cNvSpPr>
              <a:spLocks noChangeArrowheads="1"/>
            </p:cNvSpPr>
            <p:nvPr/>
          </p:nvSpPr>
          <p:spPr bwMode="auto">
            <a:xfrm rot="1846218" flipH="1">
              <a:off x="1350" y="3616"/>
              <a:ext cx="289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3" name="Oval 29"/>
            <p:cNvSpPr>
              <a:spLocks noChangeArrowheads="1"/>
            </p:cNvSpPr>
            <p:nvPr/>
          </p:nvSpPr>
          <p:spPr bwMode="auto">
            <a:xfrm rot="1846218" flipH="1">
              <a:off x="1552" y="3616"/>
              <a:ext cx="288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4" name="Oval 30"/>
            <p:cNvSpPr>
              <a:spLocks noChangeArrowheads="1"/>
            </p:cNvSpPr>
            <p:nvPr/>
          </p:nvSpPr>
          <p:spPr bwMode="auto">
            <a:xfrm rot="1846218" flipH="1">
              <a:off x="1703" y="3609"/>
              <a:ext cx="315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5" name="Oval 31"/>
            <p:cNvSpPr>
              <a:spLocks noChangeArrowheads="1"/>
            </p:cNvSpPr>
            <p:nvPr/>
          </p:nvSpPr>
          <p:spPr bwMode="auto">
            <a:xfrm rot="1846218" flipH="1">
              <a:off x="1899" y="3590"/>
              <a:ext cx="324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96" name="Oval 32"/>
            <p:cNvSpPr>
              <a:spLocks noChangeArrowheads="1"/>
            </p:cNvSpPr>
            <p:nvPr/>
          </p:nvSpPr>
          <p:spPr bwMode="auto">
            <a:xfrm rot="1846218" flipH="1">
              <a:off x="2042" y="3441"/>
              <a:ext cx="323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332" name="Group 68"/>
            <p:cNvGrpSpPr>
              <a:grpSpLocks/>
            </p:cNvGrpSpPr>
            <p:nvPr/>
          </p:nvGrpSpPr>
          <p:grpSpPr bwMode="auto">
            <a:xfrm flipH="1">
              <a:off x="1927" y="2976"/>
              <a:ext cx="664" cy="655"/>
              <a:chOff x="1876" y="3022"/>
              <a:chExt cx="664" cy="655"/>
            </a:xfrm>
          </p:grpSpPr>
          <p:sp>
            <p:nvSpPr>
              <p:cNvPr id="11271" name="AutoShape 7"/>
              <p:cNvSpPr>
                <a:spLocks noChangeArrowheads="1"/>
              </p:cNvSpPr>
              <p:nvPr/>
            </p:nvSpPr>
            <p:spPr bwMode="auto">
              <a:xfrm rot="19905417" flipH="1">
                <a:off x="1876" y="3022"/>
                <a:ext cx="664" cy="655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97" name="Oval 33"/>
              <p:cNvSpPr>
                <a:spLocks noChangeArrowheads="1"/>
              </p:cNvSpPr>
              <p:nvPr/>
            </p:nvSpPr>
            <p:spPr bwMode="auto">
              <a:xfrm rot="21579357" flipH="1">
                <a:off x="2083" y="3245"/>
                <a:ext cx="325" cy="363"/>
              </a:xfrm>
              <a:prstGeom prst="ellipse">
                <a:avLst/>
              </a:prstGeom>
              <a:solidFill>
                <a:srgbClr val="3ADE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1298" name="Group 34"/>
              <p:cNvGrpSpPr>
                <a:grpSpLocks/>
              </p:cNvGrpSpPr>
              <p:nvPr/>
            </p:nvGrpSpPr>
            <p:grpSpPr bwMode="auto">
              <a:xfrm rot="21579357" flipH="1">
                <a:off x="2140" y="3342"/>
                <a:ext cx="191" cy="141"/>
                <a:chOff x="2562" y="1842"/>
                <a:chExt cx="1044" cy="772"/>
              </a:xfrm>
            </p:grpSpPr>
            <p:sp>
              <p:nvSpPr>
                <p:cNvPr id="11299" name="Oval 35"/>
                <p:cNvSpPr>
                  <a:spLocks noChangeArrowheads="1"/>
                </p:cNvSpPr>
                <p:nvPr/>
              </p:nvSpPr>
              <p:spPr bwMode="auto">
                <a:xfrm>
                  <a:off x="256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300" name="Oval 36"/>
                <p:cNvSpPr>
                  <a:spLocks noChangeArrowheads="1"/>
                </p:cNvSpPr>
                <p:nvPr/>
              </p:nvSpPr>
              <p:spPr bwMode="auto">
                <a:xfrm>
                  <a:off x="260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301" name="Oval 37"/>
                <p:cNvSpPr>
                  <a:spLocks noChangeArrowheads="1"/>
                </p:cNvSpPr>
                <p:nvPr/>
              </p:nvSpPr>
              <p:spPr bwMode="auto">
                <a:xfrm>
                  <a:off x="2699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302" name="Oval 38"/>
                <p:cNvSpPr>
                  <a:spLocks noChangeArrowheads="1"/>
                </p:cNvSpPr>
                <p:nvPr/>
              </p:nvSpPr>
              <p:spPr bwMode="auto">
                <a:xfrm>
                  <a:off x="315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303" name="Oval 39"/>
                <p:cNvSpPr>
                  <a:spLocks noChangeArrowheads="1"/>
                </p:cNvSpPr>
                <p:nvPr/>
              </p:nvSpPr>
              <p:spPr bwMode="auto">
                <a:xfrm>
                  <a:off x="319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304" name="Oval 40"/>
                <p:cNvSpPr>
                  <a:spLocks noChangeArrowheads="1"/>
                </p:cNvSpPr>
                <p:nvPr/>
              </p:nvSpPr>
              <p:spPr bwMode="auto">
                <a:xfrm>
                  <a:off x="3288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1305" name="AutoShape 41"/>
              <p:cNvSpPr>
                <a:spLocks noChangeArrowheads="1"/>
              </p:cNvSpPr>
              <p:nvPr/>
            </p:nvSpPr>
            <p:spPr bwMode="auto">
              <a:xfrm rot="2420109" flipH="1">
                <a:off x="2200" y="3483"/>
                <a:ext cx="77" cy="96"/>
              </a:xfrm>
              <a:prstGeom prst="rtTriangl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06" name="AutoShape 42"/>
              <p:cNvSpPr>
                <a:spLocks noChangeArrowheads="1"/>
              </p:cNvSpPr>
              <p:nvPr/>
            </p:nvSpPr>
            <p:spPr bwMode="auto">
              <a:xfrm rot="19740002" flipH="1">
                <a:off x="2095" y="3125"/>
                <a:ext cx="278" cy="288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D8D4C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07" name="AutoShape 43"/>
              <p:cNvSpPr>
                <a:spLocks noChangeArrowheads="1"/>
              </p:cNvSpPr>
              <p:nvPr/>
            </p:nvSpPr>
            <p:spPr bwMode="auto">
              <a:xfrm rot="18531401" flipH="1">
                <a:off x="2355" y="3142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08" name="AutoShape 44"/>
              <p:cNvSpPr>
                <a:spLocks noChangeArrowheads="1"/>
              </p:cNvSpPr>
              <p:nvPr/>
            </p:nvSpPr>
            <p:spPr bwMode="auto">
              <a:xfrm rot="24627308">
                <a:off x="2007" y="3179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1309" name="AutoShape 45"/>
          <p:cNvSpPr>
            <a:spLocks noChangeArrowheads="1"/>
          </p:cNvSpPr>
          <p:nvPr/>
        </p:nvSpPr>
        <p:spPr bwMode="auto">
          <a:xfrm>
            <a:off x="1979613" y="1412875"/>
            <a:ext cx="5978525" cy="1223963"/>
          </a:xfrm>
          <a:prstGeom prst="wedgeEllipseCallout">
            <a:avLst>
              <a:gd name="adj1" fmla="val 16356"/>
              <a:gd name="adj2" fmla="val 126653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¡Buenos dias!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pSp>
        <p:nvGrpSpPr>
          <p:cNvPr id="11344" name="Group 80"/>
          <p:cNvGrpSpPr>
            <a:grpSpLocks/>
          </p:cNvGrpSpPr>
          <p:nvPr/>
        </p:nvGrpSpPr>
        <p:grpSpPr bwMode="auto">
          <a:xfrm>
            <a:off x="179388" y="2781300"/>
            <a:ext cx="1536700" cy="3684588"/>
            <a:chOff x="113" y="1752"/>
            <a:chExt cx="968" cy="2321"/>
          </a:xfrm>
        </p:grpSpPr>
        <p:sp>
          <p:nvSpPr>
            <p:cNvPr id="11336" name="Freeform 72"/>
            <p:cNvSpPr>
              <a:spLocks/>
            </p:cNvSpPr>
            <p:nvPr/>
          </p:nvSpPr>
          <p:spPr bwMode="auto">
            <a:xfrm>
              <a:off x="113" y="1759"/>
              <a:ext cx="968" cy="2314"/>
            </a:xfrm>
            <a:custGeom>
              <a:avLst/>
              <a:gdLst/>
              <a:ahLst/>
              <a:cxnLst>
                <a:cxn ang="0">
                  <a:pos x="318" y="2125"/>
                </a:cxn>
                <a:cxn ang="0">
                  <a:pos x="272" y="1853"/>
                </a:cxn>
                <a:cxn ang="0">
                  <a:pos x="136" y="1580"/>
                </a:cxn>
                <a:cxn ang="0">
                  <a:pos x="0" y="1172"/>
                </a:cxn>
                <a:cxn ang="0">
                  <a:pos x="136" y="1081"/>
                </a:cxn>
                <a:cxn ang="0">
                  <a:pos x="363" y="1580"/>
                </a:cxn>
                <a:cxn ang="0">
                  <a:pos x="318" y="764"/>
                </a:cxn>
                <a:cxn ang="0">
                  <a:pos x="45" y="310"/>
                </a:cxn>
                <a:cxn ang="0">
                  <a:pos x="45" y="38"/>
                </a:cxn>
                <a:cxn ang="0">
                  <a:pos x="227" y="83"/>
                </a:cxn>
                <a:cxn ang="0">
                  <a:pos x="499" y="537"/>
                </a:cxn>
                <a:cxn ang="0">
                  <a:pos x="544" y="1580"/>
                </a:cxn>
                <a:cxn ang="0">
                  <a:pos x="726" y="900"/>
                </a:cxn>
                <a:cxn ang="0">
                  <a:pos x="953" y="991"/>
                </a:cxn>
                <a:cxn ang="0">
                  <a:pos x="635" y="2125"/>
                </a:cxn>
                <a:cxn ang="0">
                  <a:pos x="318" y="2125"/>
                </a:cxn>
              </a:cxnLst>
              <a:rect l="0" t="0" r="r" b="b"/>
              <a:pathLst>
                <a:path w="968" h="2314">
                  <a:moveTo>
                    <a:pt x="318" y="2125"/>
                  </a:moveTo>
                  <a:cubicBezTo>
                    <a:pt x="258" y="2080"/>
                    <a:pt x="302" y="1944"/>
                    <a:pt x="272" y="1853"/>
                  </a:cubicBezTo>
                  <a:cubicBezTo>
                    <a:pt x="242" y="1762"/>
                    <a:pt x="181" y="1693"/>
                    <a:pt x="136" y="1580"/>
                  </a:cubicBezTo>
                  <a:cubicBezTo>
                    <a:pt x="91" y="1467"/>
                    <a:pt x="0" y="1255"/>
                    <a:pt x="0" y="1172"/>
                  </a:cubicBezTo>
                  <a:cubicBezTo>
                    <a:pt x="0" y="1089"/>
                    <a:pt x="75" y="1013"/>
                    <a:pt x="136" y="1081"/>
                  </a:cubicBezTo>
                  <a:cubicBezTo>
                    <a:pt x="197" y="1149"/>
                    <a:pt x="333" y="1633"/>
                    <a:pt x="363" y="1580"/>
                  </a:cubicBezTo>
                  <a:cubicBezTo>
                    <a:pt x="393" y="1527"/>
                    <a:pt x="371" y="976"/>
                    <a:pt x="318" y="764"/>
                  </a:cubicBezTo>
                  <a:cubicBezTo>
                    <a:pt x="265" y="552"/>
                    <a:pt x="90" y="431"/>
                    <a:pt x="45" y="310"/>
                  </a:cubicBezTo>
                  <a:cubicBezTo>
                    <a:pt x="0" y="189"/>
                    <a:pt x="15" y="76"/>
                    <a:pt x="45" y="38"/>
                  </a:cubicBezTo>
                  <a:cubicBezTo>
                    <a:pt x="75" y="0"/>
                    <a:pt x="151" y="0"/>
                    <a:pt x="227" y="83"/>
                  </a:cubicBezTo>
                  <a:cubicBezTo>
                    <a:pt x="303" y="166"/>
                    <a:pt x="446" y="287"/>
                    <a:pt x="499" y="537"/>
                  </a:cubicBezTo>
                  <a:cubicBezTo>
                    <a:pt x="552" y="787"/>
                    <a:pt x="506" y="1520"/>
                    <a:pt x="544" y="1580"/>
                  </a:cubicBezTo>
                  <a:cubicBezTo>
                    <a:pt x="582" y="1640"/>
                    <a:pt x="658" y="998"/>
                    <a:pt x="726" y="900"/>
                  </a:cubicBezTo>
                  <a:cubicBezTo>
                    <a:pt x="794" y="802"/>
                    <a:pt x="968" y="787"/>
                    <a:pt x="953" y="991"/>
                  </a:cubicBezTo>
                  <a:cubicBezTo>
                    <a:pt x="938" y="1195"/>
                    <a:pt x="741" y="1936"/>
                    <a:pt x="635" y="2125"/>
                  </a:cubicBezTo>
                  <a:cubicBezTo>
                    <a:pt x="529" y="2314"/>
                    <a:pt x="378" y="2170"/>
                    <a:pt x="318" y="2125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00"/>
                </a:gs>
                <a:gs pos="50000">
                  <a:schemeClr val="folHlink"/>
                </a:gs>
                <a:gs pos="100000">
                  <a:srgbClr val="808000"/>
                </a:gs>
              </a:gsLst>
              <a:lin ang="0" scaled="1"/>
            </a:gradFill>
            <a:ln w="9525" cap="flat" cmpd="sng">
              <a:solidFill>
                <a:srgbClr val="8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337" name="AutoShape 73"/>
            <p:cNvSpPr>
              <a:spLocks noChangeArrowheads="1"/>
            </p:cNvSpPr>
            <p:nvPr/>
          </p:nvSpPr>
          <p:spPr bwMode="auto">
            <a:xfrm>
              <a:off x="839" y="2750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38" name="AutoShape 74"/>
            <p:cNvSpPr>
              <a:spLocks noChangeArrowheads="1"/>
            </p:cNvSpPr>
            <p:nvPr/>
          </p:nvSpPr>
          <p:spPr bwMode="auto">
            <a:xfrm>
              <a:off x="431" y="3612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39" name="AutoShape 75"/>
            <p:cNvSpPr>
              <a:spLocks noChangeArrowheads="1"/>
            </p:cNvSpPr>
            <p:nvPr/>
          </p:nvSpPr>
          <p:spPr bwMode="auto">
            <a:xfrm>
              <a:off x="476" y="2296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40" name="AutoShape 76"/>
            <p:cNvSpPr>
              <a:spLocks noChangeArrowheads="1"/>
            </p:cNvSpPr>
            <p:nvPr/>
          </p:nvSpPr>
          <p:spPr bwMode="auto">
            <a:xfrm>
              <a:off x="158" y="1752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41" name="AutoShape 77"/>
            <p:cNvSpPr>
              <a:spLocks noChangeArrowheads="1"/>
            </p:cNvSpPr>
            <p:nvPr/>
          </p:nvSpPr>
          <p:spPr bwMode="auto">
            <a:xfrm>
              <a:off x="158" y="2886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42" name="AutoShape 78"/>
            <p:cNvSpPr>
              <a:spLocks noChangeArrowheads="1"/>
            </p:cNvSpPr>
            <p:nvPr/>
          </p:nvSpPr>
          <p:spPr bwMode="auto">
            <a:xfrm>
              <a:off x="793" y="3203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43" name="AutoShape 79"/>
            <p:cNvSpPr>
              <a:spLocks noChangeArrowheads="1"/>
            </p:cNvSpPr>
            <p:nvPr/>
          </p:nvSpPr>
          <p:spPr bwMode="auto">
            <a:xfrm>
              <a:off x="521" y="3203"/>
              <a:ext cx="182" cy="227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354" name="Group 90"/>
          <p:cNvGrpSpPr>
            <a:grpSpLocks/>
          </p:cNvGrpSpPr>
          <p:nvPr/>
        </p:nvGrpSpPr>
        <p:grpSpPr bwMode="auto">
          <a:xfrm>
            <a:off x="395288" y="1196975"/>
            <a:ext cx="1258887" cy="1258888"/>
            <a:chOff x="68" y="663"/>
            <a:chExt cx="1361" cy="1361"/>
          </a:xfrm>
        </p:grpSpPr>
        <p:sp>
          <p:nvSpPr>
            <p:cNvPr id="11355" name="Oval 91"/>
            <p:cNvSpPr>
              <a:spLocks noChangeArrowheads="1"/>
            </p:cNvSpPr>
            <p:nvPr/>
          </p:nvSpPr>
          <p:spPr bwMode="auto">
            <a:xfrm>
              <a:off x="68" y="663"/>
              <a:ext cx="1361" cy="1361"/>
            </a:xfrm>
            <a:prstGeom prst="ellipse">
              <a:avLst/>
            </a:prstGeom>
            <a:solidFill>
              <a:srgbClr val="FFFF99">
                <a:alpha val="63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56" name="Oval 92"/>
            <p:cNvSpPr>
              <a:spLocks noChangeArrowheads="1"/>
            </p:cNvSpPr>
            <p:nvPr/>
          </p:nvSpPr>
          <p:spPr bwMode="auto">
            <a:xfrm>
              <a:off x="249" y="845"/>
              <a:ext cx="998" cy="99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57" name="Oval 93"/>
            <p:cNvSpPr>
              <a:spLocks noChangeArrowheads="1"/>
            </p:cNvSpPr>
            <p:nvPr/>
          </p:nvSpPr>
          <p:spPr bwMode="auto">
            <a:xfrm>
              <a:off x="340" y="935"/>
              <a:ext cx="817" cy="817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1358" name="Picture 9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-1179513"/>
            <a:ext cx="304800" cy="304800"/>
          </a:xfrm>
          <a:prstGeom prst="rect">
            <a:avLst/>
          </a:prstGeom>
          <a:noFill/>
        </p:spPr>
      </p:pic>
      <p:pic>
        <p:nvPicPr>
          <p:cNvPr id="11359" name="Picture 9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how do you do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-11795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58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59"/>
                </p:tgtEl>
              </p:cMediaNode>
            </p:audio>
          </p:childTnLst>
        </p:cTn>
      </p:par>
    </p:tnLst>
    <p:bldLst>
      <p:bldP spid="1130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84" name="PubPieSlice"/>
          <p:cNvSpPr>
            <a:spLocks noEditPoints="1" noChangeArrowheads="1"/>
          </p:cNvSpPr>
          <p:nvPr/>
        </p:nvSpPr>
        <p:spPr bwMode="auto">
          <a:xfrm>
            <a:off x="4895850" y="3357563"/>
            <a:ext cx="4284663" cy="2592387"/>
          </a:xfrm>
          <a:custGeom>
            <a:avLst/>
            <a:gdLst>
              <a:gd name="G0" fmla="+- 0 0 0"/>
              <a:gd name="G1" fmla="sin 10800 -16744"/>
              <a:gd name="G2" fmla="cos 10800 -16744"/>
              <a:gd name="G3" fmla="sin 10800 11750643"/>
              <a:gd name="G4" fmla="cos 10800 11750643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21599 w 21600"/>
              <a:gd name="T1" fmla="*/ 10751 h 21600"/>
              <a:gd name="T2" fmla="*/ 10800 w 21600"/>
              <a:gd name="T3" fmla="*/ 10800 h 21600"/>
              <a:gd name="T4" fmla="*/ 0 w 21600"/>
              <a:gd name="T5" fmla="*/ 10931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21599" y="10750"/>
                </a:moveTo>
                <a:cubicBezTo>
                  <a:pt x="21572" y="4805"/>
                  <a:pt x="1674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43"/>
                  <a:pt x="0" y="10887"/>
                  <a:pt x="0" y="10930"/>
                </a:cubicBezTo>
                <a:lnTo>
                  <a:pt x="10800" y="10800"/>
                </a:lnTo>
                <a:close/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6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4508500"/>
            <a:ext cx="9144000" cy="23495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CC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PubPieSlice"/>
          <p:cNvSpPr>
            <a:spLocks noEditPoints="1" noChangeArrowheads="1"/>
          </p:cNvSpPr>
          <p:nvPr/>
        </p:nvSpPr>
        <p:spPr bwMode="auto">
          <a:xfrm>
            <a:off x="755650" y="3932238"/>
            <a:ext cx="8424863" cy="5905500"/>
          </a:xfrm>
          <a:custGeom>
            <a:avLst/>
            <a:gdLst>
              <a:gd name="G0" fmla="+- 0 0 0"/>
              <a:gd name="G1" fmla="sin 10800 -16744"/>
              <a:gd name="G2" fmla="cos 10800 -16744"/>
              <a:gd name="G3" fmla="sin 10800 11750643"/>
              <a:gd name="G4" fmla="cos 10800 11750643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21599 w 21600"/>
              <a:gd name="T1" fmla="*/ 10751 h 21600"/>
              <a:gd name="T2" fmla="*/ 10800 w 21600"/>
              <a:gd name="T3" fmla="*/ 10800 h 21600"/>
              <a:gd name="T4" fmla="*/ 0 w 21600"/>
              <a:gd name="T5" fmla="*/ 10931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21599" y="10750"/>
                </a:moveTo>
                <a:cubicBezTo>
                  <a:pt x="21572" y="4805"/>
                  <a:pt x="1674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43"/>
                  <a:pt x="0" y="10887"/>
                  <a:pt x="0" y="10930"/>
                </a:cubicBezTo>
                <a:lnTo>
                  <a:pt x="10800" y="10800"/>
                </a:lnTo>
                <a:close/>
              </a:path>
            </a:pathLst>
          </a:custGeom>
          <a:gradFill rotWithShape="0">
            <a:gsLst>
              <a:gs pos="0">
                <a:srgbClr val="FFCC00"/>
              </a:gs>
              <a:gs pos="100000">
                <a:srgbClr val="CC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82" name="PubPieSlice"/>
          <p:cNvSpPr>
            <a:spLocks noEditPoints="1" noChangeArrowheads="1"/>
          </p:cNvSpPr>
          <p:nvPr/>
        </p:nvSpPr>
        <p:spPr bwMode="auto">
          <a:xfrm>
            <a:off x="5076825" y="4941888"/>
            <a:ext cx="4067175" cy="3209925"/>
          </a:xfrm>
          <a:custGeom>
            <a:avLst/>
            <a:gdLst>
              <a:gd name="G0" fmla="+- 0 0 0"/>
              <a:gd name="G1" fmla="sin 10800 -16744"/>
              <a:gd name="G2" fmla="cos 10800 -16744"/>
              <a:gd name="G3" fmla="sin 10800 11750643"/>
              <a:gd name="G4" fmla="cos 10800 11750643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21599 w 21600"/>
              <a:gd name="T1" fmla="*/ 10751 h 21600"/>
              <a:gd name="T2" fmla="*/ 10800 w 21600"/>
              <a:gd name="T3" fmla="*/ 10800 h 21600"/>
              <a:gd name="T4" fmla="*/ 0 w 21600"/>
              <a:gd name="T5" fmla="*/ 10931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21599" y="10750"/>
                </a:moveTo>
                <a:cubicBezTo>
                  <a:pt x="21572" y="4805"/>
                  <a:pt x="1674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43"/>
                  <a:pt x="0" y="10887"/>
                  <a:pt x="0" y="10930"/>
                </a:cubicBezTo>
                <a:lnTo>
                  <a:pt x="10800" y="10800"/>
                </a:lnTo>
                <a:close/>
              </a:path>
            </a:pathLst>
          </a:custGeom>
          <a:gradFill rotWithShape="0">
            <a:gsLst>
              <a:gs pos="0">
                <a:srgbClr val="CC6600"/>
              </a:gs>
              <a:gs pos="100000">
                <a:srgbClr val="CC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81" name="PubPieSlice"/>
          <p:cNvSpPr>
            <a:spLocks noEditPoints="1" noChangeArrowheads="1"/>
          </p:cNvSpPr>
          <p:nvPr/>
        </p:nvSpPr>
        <p:spPr bwMode="auto">
          <a:xfrm>
            <a:off x="-107950" y="5403850"/>
            <a:ext cx="3744913" cy="2994025"/>
          </a:xfrm>
          <a:custGeom>
            <a:avLst/>
            <a:gdLst>
              <a:gd name="G0" fmla="+- 0 0 0"/>
              <a:gd name="G1" fmla="sin 10800 -16744"/>
              <a:gd name="G2" fmla="cos 10800 -16744"/>
              <a:gd name="G3" fmla="sin 10800 11750643"/>
              <a:gd name="G4" fmla="cos 10800 11750643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21599 w 21600"/>
              <a:gd name="T1" fmla="*/ 10751 h 21600"/>
              <a:gd name="T2" fmla="*/ 10800 w 21600"/>
              <a:gd name="T3" fmla="*/ 10800 h 21600"/>
              <a:gd name="T4" fmla="*/ 0 w 21600"/>
              <a:gd name="T5" fmla="*/ 10931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21599" y="10750"/>
                </a:moveTo>
                <a:cubicBezTo>
                  <a:pt x="21572" y="4805"/>
                  <a:pt x="1674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43"/>
                  <a:pt x="0" y="10887"/>
                  <a:pt x="0" y="10930"/>
                </a:cubicBezTo>
                <a:lnTo>
                  <a:pt x="10800" y="10800"/>
                </a:lnTo>
                <a:close/>
              </a:path>
            </a:pathLst>
          </a:custGeom>
          <a:gradFill rotWithShape="0">
            <a:gsLst>
              <a:gs pos="0">
                <a:srgbClr val="FFFF66"/>
              </a:gs>
              <a:gs pos="100000">
                <a:srgbClr val="FFCC6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-36513" y="-26988"/>
            <a:ext cx="9180513" cy="107950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dirty="0">
                <a:solidFill>
                  <a:schemeClr val="tx2"/>
                </a:solidFill>
              </a:rPr>
              <a:t>Своей знакомой Божьей коровке, она говорила: - Привет! 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На </a:t>
            </a:r>
            <a:r>
              <a:rPr lang="ru-RU" dirty="0" smtClean="0">
                <a:solidFill>
                  <a:schemeClr val="tx2"/>
                </a:solidFill>
              </a:rPr>
              <a:t>испанском </a:t>
            </a:r>
            <a:r>
              <a:rPr lang="ru-RU" dirty="0">
                <a:solidFill>
                  <a:schemeClr val="tx2"/>
                </a:solidFill>
              </a:rPr>
              <a:t>языке это звучало так: …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А Божья коровка </a:t>
            </a:r>
            <a:r>
              <a:rPr lang="ru-RU" dirty="0" smtClean="0">
                <a:solidFill>
                  <a:schemeClr val="tx2"/>
                </a:solidFill>
              </a:rPr>
              <a:t>ей отвечала: </a:t>
            </a:r>
            <a:r>
              <a:rPr lang="ru-RU" dirty="0">
                <a:solidFill>
                  <a:schemeClr val="tx2"/>
                </a:solidFill>
              </a:rPr>
              <a:t>…</a:t>
            </a:r>
            <a:endParaRPr lang="ru-RU" dirty="0">
              <a:solidFill>
                <a:srgbClr val="FF3300"/>
              </a:solidFill>
              <a:latin typeface="Verdana" pitchFamily="34" charset="0"/>
            </a:endParaRPr>
          </a:p>
        </p:txBody>
      </p:sp>
      <p:grpSp>
        <p:nvGrpSpPr>
          <p:cNvPr id="13317" name="Group 5"/>
          <p:cNvGrpSpPr>
            <a:grpSpLocks/>
          </p:cNvGrpSpPr>
          <p:nvPr/>
        </p:nvGrpSpPr>
        <p:grpSpPr bwMode="auto">
          <a:xfrm>
            <a:off x="0" y="4551363"/>
            <a:ext cx="4113213" cy="2306637"/>
            <a:chOff x="476" y="2976"/>
            <a:chExt cx="2115" cy="1186"/>
          </a:xfrm>
        </p:grpSpPr>
        <p:grpSp>
          <p:nvGrpSpPr>
            <p:cNvPr id="13318" name="Group 6"/>
            <p:cNvGrpSpPr>
              <a:grpSpLocks/>
            </p:cNvGrpSpPr>
            <p:nvPr/>
          </p:nvGrpSpPr>
          <p:grpSpPr bwMode="auto">
            <a:xfrm rot="19029547" flipH="1">
              <a:off x="2085" y="3686"/>
              <a:ext cx="420" cy="280"/>
              <a:chOff x="1156" y="3929"/>
              <a:chExt cx="845" cy="527"/>
            </a:xfrm>
          </p:grpSpPr>
          <p:sp>
            <p:nvSpPr>
              <p:cNvPr id="13319" name="AutoShape 7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20" name="AutoShape 8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21" name="AutoShape 9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3322" name="Group 10"/>
            <p:cNvGrpSpPr>
              <a:grpSpLocks/>
            </p:cNvGrpSpPr>
            <p:nvPr/>
          </p:nvGrpSpPr>
          <p:grpSpPr bwMode="auto">
            <a:xfrm flipH="1">
              <a:off x="1493" y="3756"/>
              <a:ext cx="651" cy="406"/>
              <a:chOff x="1156" y="3929"/>
              <a:chExt cx="845" cy="527"/>
            </a:xfrm>
          </p:grpSpPr>
          <p:sp>
            <p:nvSpPr>
              <p:cNvPr id="13323" name="AutoShape 11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24" name="AutoShape 12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25" name="AutoShape 13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326" name="AutoShape 14"/>
            <p:cNvSpPr>
              <a:spLocks noChangeArrowheads="1"/>
            </p:cNvSpPr>
            <p:nvPr/>
          </p:nvSpPr>
          <p:spPr bwMode="auto">
            <a:xfrm flipH="1">
              <a:off x="730" y="3768"/>
              <a:ext cx="307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7" name="AutoShape 15"/>
            <p:cNvSpPr>
              <a:spLocks noChangeArrowheads="1"/>
            </p:cNvSpPr>
            <p:nvPr/>
          </p:nvSpPr>
          <p:spPr bwMode="auto">
            <a:xfrm flipH="1">
              <a:off x="61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8" name="AutoShape 16"/>
            <p:cNvSpPr>
              <a:spLocks noChangeArrowheads="1"/>
            </p:cNvSpPr>
            <p:nvPr/>
          </p:nvSpPr>
          <p:spPr bwMode="auto">
            <a:xfrm flipH="1">
              <a:off x="501" y="3787"/>
              <a:ext cx="114" cy="37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29" name="AutoShape 17"/>
            <p:cNvSpPr>
              <a:spLocks noChangeArrowheads="1"/>
            </p:cNvSpPr>
            <p:nvPr/>
          </p:nvSpPr>
          <p:spPr bwMode="auto">
            <a:xfrm flipH="1">
              <a:off x="1380" y="3768"/>
              <a:ext cx="306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0" name="AutoShape 18"/>
            <p:cNvSpPr>
              <a:spLocks noChangeArrowheads="1"/>
            </p:cNvSpPr>
            <p:nvPr/>
          </p:nvSpPr>
          <p:spPr bwMode="auto">
            <a:xfrm flipH="1">
              <a:off x="1227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1" name="AutoShape 19"/>
            <p:cNvSpPr>
              <a:spLocks noChangeArrowheads="1"/>
            </p:cNvSpPr>
            <p:nvPr/>
          </p:nvSpPr>
          <p:spPr bwMode="auto">
            <a:xfrm flipH="1">
              <a:off x="103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2" name="AutoShape 20"/>
            <p:cNvSpPr>
              <a:spLocks noChangeArrowheads="1"/>
            </p:cNvSpPr>
            <p:nvPr/>
          </p:nvSpPr>
          <p:spPr bwMode="auto">
            <a:xfrm flipH="1">
              <a:off x="864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3" name="Oval 21"/>
            <p:cNvSpPr>
              <a:spLocks noChangeArrowheads="1"/>
            </p:cNvSpPr>
            <p:nvPr/>
          </p:nvSpPr>
          <p:spPr bwMode="auto">
            <a:xfrm rot="1846218" flipH="1">
              <a:off x="476" y="3750"/>
              <a:ext cx="153" cy="14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4" name="Oval 22"/>
            <p:cNvSpPr>
              <a:spLocks noChangeArrowheads="1"/>
            </p:cNvSpPr>
            <p:nvPr/>
          </p:nvSpPr>
          <p:spPr bwMode="auto">
            <a:xfrm rot="1846218" flipH="1">
              <a:off x="583" y="3684"/>
              <a:ext cx="243" cy="23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5" name="Oval 23"/>
            <p:cNvSpPr>
              <a:spLocks noChangeArrowheads="1"/>
            </p:cNvSpPr>
            <p:nvPr/>
          </p:nvSpPr>
          <p:spPr bwMode="auto">
            <a:xfrm rot="1846218" flipH="1">
              <a:off x="767" y="3651"/>
              <a:ext cx="243" cy="27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6" name="Oval 24"/>
            <p:cNvSpPr>
              <a:spLocks noChangeArrowheads="1"/>
            </p:cNvSpPr>
            <p:nvPr/>
          </p:nvSpPr>
          <p:spPr bwMode="auto">
            <a:xfrm rot="1846218" flipH="1">
              <a:off x="934" y="3641"/>
              <a:ext cx="278" cy="27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7" name="Oval 25"/>
            <p:cNvSpPr>
              <a:spLocks noChangeArrowheads="1"/>
            </p:cNvSpPr>
            <p:nvPr/>
          </p:nvSpPr>
          <p:spPr bwMode="auto">
            <a:xfrm rot="1846218" flipH="1">
              <a:off x="1133" y="3616"/>
              <a:ext cx="291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8" name="Oval 26"/>
            <p:cNvSpPr>
              <a:spLocks noChangeArrowheads="1"/>
            </p:cNvSpPr>
            <p:nvPr/>
          </p:nvSpPr>
          <p:spPr bwMode="auto">
            <a:xfrm rot="1846218" flipH="1">
              <a:off x="1350" y="3616"/>
              <a:ext cx="289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9" name="Oval 27"/>
            <p:cNvSpPr>
              <a:spLocks noChangeArrowheads="1"/>
            </p:cNvSpPr>
            <p:nvPr/>
          </p:nvSpPr>
          <p:spPr bwMode="auto">
            <a:xfrm rot="1846218" flipH="1">
              <a:off x="1552" y="3616"/>
              <a:ext cx="288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0" name="Oval 28"/>
            <p:cNvSpPr>
              <a:spLocks noChangeArrowheads="1"/>
            </p:cNvSpPr>
            <p:nvPr/>
          </p:nvSpPr>
          <p:spPr bwMode="auto">
            <a:xfrm rot="1846218" flipH="1">
              <a:off x="1703" y="3609"/>
              <a:ext cx="315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1" name="Oval 29"/>
            <p:cNvSpPr>
              <a:spLocks noChangeArrowheads="1"/>
            </p:cNvSpPr>
            <p:nvPr/>
          </p:nvSpPr>
          <p:spPr bwMode="auto">
            <a:xfrm rot="1846218" flipH="1">
              <a:off x="1899" y="3590"/>
              <a:ext cx="324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2" name="Oval 30"/>
            <p:cNvSpPr>
              <a:spLocks noChangeArrowheads="1"/>
            </p:cNvSpPr>
            <p:nvPr/>
          </p:nvSpPr>
          <p:spPr bwMode="auto">
            <a:xfrm rot="1846218" flipH="1">
              <a:off x="2042" y="3441"/>
              <a:ext cx="323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43" name="Group 31"/>
            <p:cNvGrpSpPr>
              <a:grpSpLocks/>
            </p:cNvGrpSpPr>
            <p:nvPr/>
          </p:nvGrpSpPr>
          <p:grpSpPr bwMode="auto">
            <a:xfrm flipH="1">
              <a:off x="1927" y="2976"/>
              <a:ext cx="664" cy="655"/>
              <a:chOff x="1876" y="3022"/>
              <a:chExt cx="664" cy="655"/>
            </a:xfrm>
          </p:grpSpPr>
          <p:sp>
            <p:nvSpPr>
              <p:cNvPr id="13344" name="AutoShape 32"/>
              <p:cNvSpPr>
                <a:spLocks noChangeArrowheads="1"/>
              </p:cNvSpPr>
              <p:nvPr/>
            </p:nvSpPr>
            <p:spPr bwMode="auto">
              <a:xfrm rot="19905417" flipH="1">
                <a:off x="1876" y="3022"/>
                <a:ext cx="664" cy="655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45" name="Oval 33"/>
              <p:cNvSpPr>
                <a:spLocks noChangeArrowheads="1"/>
              </p:cNvSpPr>
              <p:nvPr/>
            </p:nvSpPr>
            <p:spPr bwMode="auto">
              <a:xfrm rot="21579357" flipH="1">
                <a:off x="2083" y="3245"/>
                <a:ext cx="325" cy="363"/>
              </a:xfrm>
              <a:prstGeom prst="ellipse">
                <a:avLst/>
              </a:prstGeom>
              <a:solidFill>
                <a:srgbClr val="3ADE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3346" name="Group 34"/>
              <p:cNvGrpSpPr>
                <a:grpSpLocks/>
              </p:cNvGrpSpPr>
              <p:nvPr/>
            </p:nvGrpSpPr>
            <p:grpSpPr bwMode="auto">
              <a:xfrm rot="21579357" flipH="1">
                <a:off x="2140" y="3342"/>
                <a:ext cx="191" cy="141"/>
                <a:chOff x="2562" y="1842"/>
                <a:chExt cx="1044" cy="772"/>
              </a:xfrm>
            </p:grpSpPr>
            <p:sp>
              <p:nvSpPr>
                <p:cNvPr id="13347" name="Oval 35"/>
                <p:cNvSpPr>
                  <a:spLocks noChangeArrowheads="1"/>
                </p:cNvSpPr>
                <p:nvPr/>
              </p:nvSpPr>
              <p:spPr bwMode="auto">
                <a:xfrm>
                  <a:off x="256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348" name="Oval 36"/>
                <p:cNvSpPr>
                  <a:spLocks noChangeArrowheads="1"/>
                </p:cNvSpPr>
                <p:nvPr/>
              </p:nvSpPr>
              <p:spPr bwMode="auto">
                <a:xfrm>
                  <a:off x="260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349" name="Oval 37"/>
                <p:cNvSpPr>
                  <a:spLocks noChangeArrowheads="1"/>
                </p:cNvSpPr>
                <p:nvPr/>
              </p:nvSpPr>
              <p:spPr bwMode="auto">
                <a:xfrm>
                  <a:off x="2699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350" name="Oval 38"/>
                <p:cNvSpPr>
                  <a:spLocks noChangeArrowheads="1"/>
                </p:cNvSpPr>
                <p:nvPr/>
              </p:nvSpPr>
              <p:spPr bwMode="auto">
                <a:xfrm>
                  <a:off x="315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351" name="Oval 39"/>
                <p:cNvSpPr>
                  <a:spLocks noChangeArrowheads="1"/>
                </p:cNvSpPr>
                <p:nvPr/>
              </p:nvSpPr>
              <p:spPr bwMode="auto">
                <a:xfrm>
                  <a:off x="319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3352" name="Oval 40"/>
                <p:cNvSpPr>
                  <a:spLocks noChangeArrowheads="1"/>
                </p:cNvSpPr>
                <p:nvPr/>
              </p:nvSpPr>
              <p:spPr bwMode="auto">
                <a:xfrm>
                  <a:off x="3288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3353" name="AutoShape 41"/>
              <p:cNvSpPr>
                <a:spLocks noChangeArrowheads="1"/>
              </p:cNvSpPr>
              <p:nvPr/>
            </p:nvSpPr>
            <p:spPr bwMode="auto">
              <a:xfrm rot="2420109" flipH="1">
                <a:off x="2200" y="3483"/>
                <a:ext cx="77" cy="96"/>
              </a:xfrm>
              <a:prstGeom prst="rtTriangl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54" name="AutoShape 42"/>
              <p:cNvSpPr>
                <a:spLocks noChangeArrowheads="1"/>
              </p:cNvSpPr>
              <p:nvPr/>
            </p:nvSpPr>
            <p:spPr bwMode="auto">
              <a:xfrm rot="19740002" flipH="1">
                <a:off x="2095" y="3125"/>
                <a:ext cx="278" cy="288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D8D4C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55" name="AutoShape 43"/>
              <p:cNvSpPr>
                <a:spLocks noChangeArrowheads="1"/>
              </p:cNvSpPr>
              <p:nvPr/>
            </p:nvSpPr>
            <p:spPr bwMode="auto">
              <a:xfrm rot="18531401" flipH="1">
                <a:off x="2355" y="3142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56" name="AutoShape 44"/>
              <p:cNvSpPr>
                <a:spLocks noChangeArrowheads="1"/>
              </p:cNvSpPr>
              <p:nvPr/>
            </p:nvSpPr>
            <p:spPr bwMode="auto">
              <a:xfrm rot="24627308">
                <a:off x="2007" y="3179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1258888" y="1844675"/>
            <a:ext cx="4249737" cy="1295400"/>
          </a:xfrm>
          <a:prstGeom prst="wedgeEllipseCallout">
            <a:avLst>
              <a:gd name="adj1" fmla="val 3644"/>
              <a:gd name="adj2" fmla="val 166546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¡Hola!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383" name="PubPieSlice"/>
          <p:cNvSpPr>
            <a:spLocks noEditPoints="1" noChangeArrowheads="1"/>
          </p:cNvSpPr>
          <p:nvPr/>
        </p:nvSpPr>
        <p:spPr bwMode="auto">
          <a:xfrm>
            <a:off x="2771775" y="6092825"/>
            <a:ext cx="6372225" cy="1627188"/>
          </a:xfrm>
          <a:custGeom>
            <a:avLst/>
            <a:gdLst>
              <a:gd name="G0" fmla="+- 0 0 0"/>
              <a:gd name="G1" fmla="sin 10800 -16744"/>
              <a:gd name="G2" fmla="cos 10800 -16744"/>
              <a:gd name="G3" fmla="sin 10800 11750643"/>
              <a:gd name="G4" fmla="cos 10800 11750643"/>
              <a:gd name="G5" fmla="+- G1 10800 0"/>
              <a:gd name="G6" fmla="+- G2 10800 0"/>
              <a:gd name="G7" fmla="+- G3 10800 0"/>
              <a:gd name="G8" fmla="+- G4 10800 0"/>
              <a:gd name="G9" fmla="+- 10800 0 0"/>
              <a:gd name="T0" fmla="*/ 21599 w 21600"/>
              <a:gd name="T1" fmla="*/ 10751 h 21600"/>
              <a:gd name="T2" fmla="*/ 10800 w 21600"/>
              <a:gd name="T3" fmla="*/ 10800 h 21600"/>
              <a:gd name="T4" fmla="*/ 0 w 21600"/>
              <a:gd name="T5" fmla="*/ 10931 h 21600"/>
              <a:gd name="T6" fmla="*/ 3163 w 21600"/>
              <a:gd name="T7" fmla="*/ 3163 h 21600"/>
              <a:gd name="T8" fmla="*/ 18437 w 21600"/>
              <a:gd name="T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21600" h="21600">
                <a:moveTo>
                  <a:pt x="21599" y="10750"/>
                </a:moveTo>
                <a:cubicBezTo>
                  <a:pt x="21572" y="4805"/>
                  <a:pt x="1674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43"/>
                  <a:pt x="0" y="10887"/>
                  <a:pt x="0" y="10930"/>
                </a:cubicBezTo>
                <a:lnTo>
                  <a:pt x="10800" y="10800"/>
                </a:lnTo>
                <a:close/>
              </a:path>
            </a:pathLst>
          </a:custGeom>
          <a:gradFill rotWithShape="0">
            <a:gsLst>
              <a:gs pos="0">
                <a:srgbClr val="FFFF99"/>
              </a:gs>
              <a:gs pos="100000">
                <a:srgbClr val="CC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3358" name="Group 46"/>
          <p:cNvGrpSpPr>
            <a:grpSpLocks/>
          </p:cNvGrpSpPr>
          <p:nvPr/>
        </p:nvGrpSpPr>
        <p:grpSpPr bwMode="auto">
          <a:xfrm>
            <a:off x="6084888" y="4941888"/>
            <a:ext cx="1512887" cy="1158875"/>
            <a:chOff x="3515" y="2464"/>
            <a:chExt cx="1497" cy="1284"/>
          </a:xfrm>
        </p:grpSpPr>
        <p:grpSp>
          <p:nvGrpSpPr>
            <p:cNvPr id="13359" name="Group 47"/>
            <p:cNvGrpSpPr>
              <a:grpSpLocks/>
            </p:cNvGrpSpPr>
            <p:nvPr/>
          </p:nvGrpSpPr>
          <p:grpSpPr bwMode="auto">
            <a:xfrm flipH="1">
              <a:off x="3515" y="2568"/>
              <a:ext cx="1497" cy="1075"/>
              <a:chOff x="981" y="793"/>
              <a:chExt cx="2358" cy="2132"/>
            </a:xfrm>
          </p:grpSpPr>
          <p:sp>
            <p:nvSpPr>
              <p:cNvPr id="13360" name="AutoShape 48"/>
              <p:cNvSpPr>
                <a:spLocks noChangeArrowheads="1"/>
              </p:cNvSpPr>
              <p:nvPr/>
            </p:nvSpPr>
            <p:spPr bwMode="auto">
              <a:xfrm>
                <a:off x="2739" y="1473"/>
                <a:ext cx="464" cy="771"/>
              </a:xfrm>
              <a:prstGeom prst="flowChartDelay">
                <a:avLst/>
              </a:prstGeom>
              <a:solidFill>
                <a:srgbClr val="E4567B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1" name="Oval 49"/>
              <p:cNvSpPr>
                <a:spLocks noChangeArrowheads="1"/>
              </p:cNvSpPr>
              <p:nvPr/>
            </p:nvSpPr>
            <p:spPr bwMode="auto">
              <a:xfrm>
                <a:off x="981" y="793"/>
                <a:ext cx="1962" cy="213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2" name="Arc 50"/>
              <p:cNvSpPr>
                <a:spLocks/>
              </p:cNvSpPr>
              <p:nvPr/>
            </p:nvSpPr>
            <p:spPr bwMode="auto">
              <a:xfrm rot="10163368">
                <a:off x="1217" y="1110"/>
                <a:ext cx="1664" cy="85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3" name="Arc 51"/>
              <p:cNvSpPr>
                <a:spLocks/>
              </p:cNvSpPr>
              <p:nvPr/>
            </p:nvSpPr>
            <p:spPr bwMode="auto">
              <a:xfrm flipH="1">
                <a:off x="1162" y="1836"/>
                <a:ext cx="1746" cy="59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4" name="Oval 52"/>
              <p:cNvSpPr>
                <a:spLocks noChangeArrowheads="1"/>
              </p:cNvSpPr>
              <p:nvPr/>
            </p:nvSpPr>
            <p:spPr bwMode="auto">
              <a:xfrm>
                <a:off x="1949" y="1020"/>
                <a:ext cx="347" cy="39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5" name="Oval 53"/>
              <p:cNvSpPr>
                <a:spLocks noChangeArrowheads="1"/>
              </p:cNvSpPr>
              <p:nvPr/>
            </p:nvSpPr>
            <p:spPr bwMode="auto">
              <a:xfrm>
                <a:off x="2467" y="1246"/>
                <a:ext cx="237" cy="28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6" name="Oval 54"/>
              <p:cNvSpPr>
                <a:spLocks noChangeArrowheads="1"/>
              </p:cNvSpPr>
              <p:nvPr/>
            </p:nvSpPr>
            <p:spPr bwMode="auto">
              <a:xfrm>
                <a:off x="2977" y="1655"/>
                <a:ext cx="90" cy="90"/>
              </a:xfrm>
              <a:prstGeom prst="ellipse">
                <a:avLst/>
              </a:pr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7" name="Arc 55"/>
              <p:cNvSpPr>
                <a:spLocks/>
              </p:cNvSpPr>
              <p:nvPr/>
            </p:nvSpPr>
            <p:spPr bwMode="auto">
              <a:xfrm flipV="1">
                <a:off x="3203" y="1519"/>
                <a:ext cx="136" cy="30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8" name="Arc 56"/>
              <p:cNvSpPr>
                <a:spLocks/>
              </p:cNvSpPr>
              <p:nvPr/>
            </p:nvSpPr>
            <p:spPr bwMode="auto">
              <a:xfrm>
                <a:off x="3203" y="1881"/>
                <a:ext cx="136" cy="303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9" name="Oval 57"/>
              <p:cNvSpPr>
                <a:spLocks noChangeArrowheads="1"/>
              </p:cNvSpPr>
              <p:nvPr/>
            </p:nvSpPr>
            <p:spPr bwMode="auto">
              <a:xfrm>
                <a:off x="1434" y="1202"/>
                <a:ext cx="237" cy="28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70" name="Oval 58"/>
              <p:cNvSpPr>
                <a:spLocks noChangeArrowheads="1"/>
              </p:cNvSpPr>
              <p:nvPr/>
            </p:nvSpPr>
            <p:spPr bwMode="auto">
              <a:xfrm>
                <a:off x="2614" y="2018"/>
                <a:ext cx="237" cy="28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71" name="Oval 59"/>
              <p:cNvSpPr>
                <a:spLocks noChangeArrowheads="1"/>
              </p:cNvSpPr>
              <p:nvPr/>
            </p:nvSpPr>
            <p:spPr bwMode="auto">
              <a:xfrm>
                <a:off x="1434" y="2381"/>
                <a:ext cx="237" cy="28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72" name="Oval 60"/>
              <p:cNvSpPr>
                <a:spLocks noChangeArrowheads="1"/>
              </p:cNvSpPr>
              <p:nvPr/>
            </p:nvSpPr>
            <p:spPr bwMode="auto">
              <a:xfrm>
                <a:off x="2024" y="2200"/>
                <a:ext cx="347" cy="39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73" name="Oval 61"/>
              <p:cNvSpPr>
                <a:spLocks noChangeArrowheads="1"/>
              </p:cNvSpPr>
              <p:nvPr/>
            </p:nvSpPr>
            <p:spPr bwMode="auto">
              <a:xfrm>
                <a:off x="2976" y="1928"/>
                <a:ext cx="90" cy="90"/>
              </a:xfrm>
              <a:prstGeom prst="ellipse">
                <a:avLst/>
              </a:prstGeom>
              <a:solidFill>
                <a:srgbClr val="99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374" name="Arc 62"/>
            <p:cNvSpPr>
              <a:spLocks/>
            </p:cNvSpPr>
            <p:nvPr/>
          </p:nvSpPr>
          <p:spPr bwMode="auto">
            <a:xfrm rot="-2021404" flipH="1" flipV="1">
              <a:off x="3742" y="3430"/>
              <a:ext cx="150" cy="45"/>
            </a:xfrm>
            <a:custGeom>
              <a:avLst/>
              <a:gdLst>
                <a:gd name="G0" fmla="+- 6899 0 0"/>
                <a:gd name="G1" fmla="+- 21600 0 0"/>
                <a:gd name="G2" fmla="+- 21600 0 0"/>
                <a:gd name="T0" fmla="*/ 0 w 28499"/>
                <a:gd name="T1" fmla="*/ 1131 h 21600"/>
                <a:gd name="T2" fmla="*/ 28499 w 28499"/>
                <a:gd name="T3" fmla="*/ 21600 h 21600"/>
                <a:gd name="T4" fmla="*/ 6899 w 2849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99" h="21600" fill="none" extrusionOk="0">
                  <a:moveTo>
                    <a:pt x="0" y="1131"/>
                  </a:moveTo>
                  <a:cubicBezTo>
                    <a:pt x="2223" y="382"/>
                    <a:pt x="4553" y="-1"/>
                    <a:pt x="6899" y="0"/>
                  </a:cubicBezTo>
                  <a:cubicBezTo>
                    <a:pt x="18828" y="0"/>
                    <a:pt x="28499" y="9670"/>
                    <a:pt x="28499" y="21600"/>
                  </a:cubicBezTo>
                </a:path>
                <a:path w="28499" h="21600" stroke="0" extrusionOk="0">
                  <a:moveTo>
                    <a:pt x="0" y="1131"/>
                  </a:moveTo>
                  <a:cubicBezTo>
                    <a:pt x="2223" y="382"/>
                    <a:pt x="4553" y="-1"/>
                    <a:pt x="6899" y="0"/>
                  </a:cubicBezTo>
                  <a:cubicBezTo>
                    <a:pt x="18828" y="0"/>
                    <a:pt x="28499" y="9670"/>
                    <a:pt x="28499" y="21600"/>
                  </a:cubicBezTo>
                  <a:lnTo>
                    <a:pt x="6899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75" name="Arc 63"/>
            <p:cNvSpPr>
              <a:spLocks/>
            </p:cNvSpPr>
            <p:nvPr/>
          </p:nvSpPr>
          <p:spPr bwMode="auto">
            <a:xfrm rot="-2269210" flipH="1" flipV="1">
              <a:off x="3969" y="3566"/>
              <a:ext cx="169" cy="90"/>
            </a:xfrm>
            <a:custGeom>
              <a:avLst/>
              <a:gdLst>
                <a:gd name="G0" fmla="+- 6899 0 0"/>
                <a:gd name="G1" fmla="+- 21600 0 0"/>
                <a:gd name="G2" fmla="+- 21600 0 0"/>
                <a:gd name="T0" fmla="*/ 0 w 26558"/>
                <a:gd name="T1" fmla="*/ 1131 h 21600"/>
                <a:gd name="T2" fmla="*/ 26558 w 26558"/>
                <a:gd name="T3" fmla="*/ 12651 h 21600"/>
                <a:gd name="T4" fmla="*/ 6899 w 2655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58" h="21600" fill="none" extrusionOk="0">
                  <a:moveTo>
                    <a:pt x="0" y="1131"/>
                  </a:moveTo>
                  <a:cubicBezTo>
                    <a:pt x="2223" y="382"/>
                    <a:pt x="4553" y="-1"/>
                    <a:pt x="6899" y="0"/>
                  </a:cubicBezTo>
                  <a:cubicBezTo>
                    <a:pt x="15364" y="0"/>
                    <a:pt x="23050" y="4945"/>
                    <a:pt x="26557" y="12651"/>
                  </a:cubicBezTo>
                </a:path>
                <a:path w="26558" h="21600" stroke="0" extrusionOk="0">
                  <a:moveTo>
                    <a:pt x="0" y="1131"/>
                  </a:moveTo>
                  <a:cubicBezTo>
                    <a:pt x="2223" y="382"/>
                    <a:pt x="4553" y="-1"/>
                    <a:pt x="6899" y="0"/>
                  </a:cubicBezTo>
                  <a:cubicBezTo>
                    <a:pt x="15364" y="0"/>
                    <a:pt x="23050" y="4945"/>
                    <a:pt x="26557" y="12651"/>
                  </a:cubicBezTo>
                  <a:lnTo>
                    <a:pt x="6899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76" name="Arc 64"/>
            <p:cNvSpPr>
              <a:spLocks/>
            </p:cNvSpPr>
            <p:nvPr/>
          </p:nvSpPr>
          <p:spPr bwMode="auto">
            <a:xfrm rot="3743706">
              <a:off x="4354" y="3635"/>
              <a:ext cx="91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77" name="Arc 65"/>
            <p:cNvSpPr>
              <a:spLocks/>
            </p:cNvSpPr>
            <p:nvPr/>
          </p:nvSpPr>
          <p:spPr bwMode="auto">
            <a:xfrm rot="3521980" flipH="1">
              <a:off x="3870" y="2621"/>
              <a:ext cx="150" cy="44"/>
            </a:xfrm>
            <a:custGeom>
              <a:avLst/>
              <a:gdLst>
                <a:gd name="G0" fmla="+- 6899 0 0"/>
                <a:gd name="G1" fmla="+- 21600 0 0"/>
                <a:gd name="G2" fmla="+- 21600 0 0"/>
                <a:gd name="T0" fmla="*/ 0 w 28499"/>
                <a:gd name="T1" fmla="*/ 1131 h 21600"/>
                <a:gd name="T2" fmla="*/ 28499 w 28499"/>
                <a:gd name="T3" fmla="*/ 21600 h 21600"/>
                <a:gd name="T4" fmla="*/ 6899 w 2849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99" h="21600" fill="none" extrusionOk="0">
                  <a:moveTo>
                    <a:pt x="0" y="1131"/>
                  </a:moveTo>
                  <a:cubicBezTo>
                    <a:pt x="2223" y="382"/>
                    <a:pt x="4553" y="-1"/>
                    <a:pt x="6899" y="0"/>
                  </a:cubicBezTo>
                  <a:cubicBezTo>
                    <a:pt x="18828" y="0"/>
                    <a:pt x="28499" y="9670"/>
                    <a:pt x="28499" y="21600"/>
                  </a:cubicBezTo>
                </a:path>
                <a:path w="28499" h="21600" stroke="0" extrusionOk="0">
                  <a:moveTo>
                    <a:pt x="0" y="1131"/>
                  </a:moveTo>
                  <a:cubicBezTo>
                    <a:pt x="2223" y="382"/>
                    <a:pt x="4553" y="-1"/>
                    <a:pt x="6899" y="0"/>
                  </a:cubicBezTo>
                  <a:cubicBezTo>
                    <a:pt x="18828" y="0"/>
                    <a:pt x="28499" y="9670"/>
                    <a:pt x="28499" y="21600"/>
                  </a:cubicBezTo>
                  <a:lnTo>
                    <a:pt x="6899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78" name="Arc 66"/>
            <p:cNvSpPr>
              <a:spLocks/>
            </p:cNvSpPr>
            <p:nvPr/>
          </p:nvSpPr>
          <p:spPr bwMode="auto">
            <a:xfrm rot="-8439199" flipH="1" flipV="1">
              <a:off x="4151" y="2464"/>
              <a:ext cx="169" cy="90"/>
            </a:xfrm>
            <a:custGeom>
              <a:avLst/>
              <a:gdLst>
                <a:gd name="G0" fmla="+- 6899 0 0"/>
                <a:gd name="G1" fmla="+- 21600 0 0"/>
                <a:gd name="G2" fmla="+- 21600 0 0"/>
                <a:gd name="T0" fmla="*/ 0 w 26558"/>
                <a:gd name="T1" fmla="*/ 1131 h 21600"/>
                <a:gd name="T2" fmla="*/ 26558 w 26558"/>
                <a:gd name="T3" fmla="*/ 12651 h 21600"/>
                <a:gd name="T4" fmla="*/ 6899 w 2655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58" h="21600" fill="none" extrusionOk="0">
                  <a:moveTo>
                    <a:pt x="0" y="1131"/>
                  </a:moveTo>
                  <a:cubicBezTo>
                    <a:pt x="2223" y="382"/>
                    <a:pt x="4553" y="-1"/>
                    <a:pt x="6899" y="0"/>
                  </a:cubicBezTo>
                  <a:cubicBezTo>
                    <a:pt x="15364" y="0"/>
                    <a:pt x="23050" y="4945"/>
                    <a:pt x="26557" y="12651"/>
                  </a:cubicBezTo>
                </a:path>
                <a:path w="26558" h="21600" stroke="0" extrusionOk="0">
                  <a:moveTo>
                    <a:pt x="0" y="1131"/>
                  </a:moveTo>
                  <a:cubicBezTo>
                    <a:pt x="2223" y="382"/>
                    <a:pt x="4553" y="-1"/>
                    <a:pt x="6899" y="0"/>
                  </a:cubicBezTo>
                  <a:cubicBezTo>
                    <a:pt x="15364" y="0"/>
                    <a:pt x="23050" y="4945"/>
                    <a:pt x="26557" y="12651"/>
                  </a:cubicBezTo>
                  <a:lnTo>
                    <a:pt x="6899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79" name="Arc 67"/>
            <p:cNvSpPr>
              <a:spLocks/>
            </p:cNvSpPr>
            <p:nvPr/>
          </p:nvSpPr>
          <p:spPr bwMode="auto">
            <a:xfrm>
              <a:off x="4559" y="2464"/>
              <a:ext cx="45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sp>
        <p:nvSpPr>
          <p:cNvPr id="13385" name="AutoShape 73"/>
          <p:cNvSpPr>
            <a:spLocks noChangeArrowheads="1"/>
          </p:cNvSpPr>
          <p:nvPr/>
        </p:nvSpPr>
        <p:spPr bwMode="auto">
          <a:xfrm>
            <a:off x="6443663" y="1628775"/>
            <a:ext cx="2160785" cy="1295400"/>
          </a:xfrm>
          <a:prstGeom prst="wedgeEllipseCallout">
            <a:avLst>
              <a:gd name="adj1" fmla="val -58486"/>
              <a:gd name="adj2" fmla="val 232843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¡Hola!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3386" name="Picture 7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550" y="-819150"/>
            <a:ext cx="304800" cy="304800"/>
          </a:xfrm>
          <a:prstGeom prst="rect">
            <a:avLst/>
          </a:prstGeom>
          <a:noFill/>
        </p:spPr>
      </p:pic>
      <p:pic>
        <p:nvPicPr>
          <p:cNvPr id="13388" name="Picture 7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819150"/>
            <a:ext cx="304800" cy="304800"/>
          </a:xfrm>
          <a:prstGeom prst="rect">
            <a:avLst/>
          </a:prstGeom>
          <a:noFill/>
        </p:spPr>
      </p:pic>
      <p:pic>
        <p:nvPicPr>
          <p:cNvPr id="13390" name="Picture 78">
            <a:hlinkClick r:id="" action="ppaction://media"/>
          </p:cNvPr>
          <p:cNvPicPr>
            <a:picLocks noRot="1" noChangeAspect="1" noChangeArrowheads="1"/>
          </p:cNvPicPr>
          <p:nvPr>
            <a:wavAudioFile r:embed="rId3" name="hello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43888" y="-674688"/>
            <a:ext cx="304800" cy="304800"/>
          </a:xfrm>
          <a:prstGeom prst="rect">
            <a:avLst/>
          </a:prstGeom>
          <a:noFill/>
        </p:spPr>
      </p:pic>
      <p:pic>
        <p:nvPicPr>
          <p:cNvPr id="13391" name="Picture 79">
            <a:hlinkClick r:id="" action="ppaction://media"/>
          </p:cNvPr>
          <p:cNvPicPr>
            <a:picLocks noRot="1" noChangeAspect="1" noChangeArrowheads="1"/>
          </p:cNvPicPr>
          <p:nvPr>
            <a:wavAudioFile r:embed="rId4" name="hi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396413" y="-747713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86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88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90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91"/>
                </p:tgtEl>
              </p:cMediaNode>
            </p:audio>
          </p:childTnLst>
        </p:cTn>
      </p:par>
    </p:tnLst>
    <p:bldLst>
      <p:bldP spid="13357" grpId="0" animBg="1"/>
      <p:bldP spid="133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6" name="AutoShape 120"/>
          <p:cNvSpPr>
            <a:spLocks noChangeArrowheads="1"/>
          </p:cNvSpPr>
          <p:nvPr/>
        </p:nvSpPr>
        <p:spPr bwMode="auto">
          <a:xfrm flipH="1">
            <a:off x="1835150" y="3716338"/>
            <a:ext cx="7308850" cy="1584325"/>
          </a:xfrm>
          <a:prstGeom prst="rtTriangle">
            <a:avLst/>
          </a:prstGeom>
          <a:gradFill rotWithShape="1">
            <a:gsLst>
              <a:gs pos="0">
                <a:srgbClr val="00CC66"/>
              </a:gs>
              <a:gs pos="100000">
                <a:srgbClr val="00CC66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451" name="Group 115"/>
          <p:cNvGrpSpPr>
            <a:grpSpLocks/>
          </p:cNvGrpSpPr>
          <p:nvPr/>
        </p:nvGrpSpPr>
        <p:grpSpPr bwMode="auto">
          <a:xfrm>
            <a:off x="0" y="2851150"/>
            <a:ext cx="1476375" cy="1476375"/>
            <a:chOff x="68" y="663"/>
            <a:chExt cx="1361" cy="1361"/>
          </a:xfrm>
        </p:grpSpPr>
        <p:sp>
          <p:nvSpPr>
            <p:cNvPr id="14452" name="Oval 116"/>
            <p:cNvSpPr>
              <a:spLocks noChangeArrowheads="1"/>
            </p:cNvSpPr>
            <p:nvPr/>
          </p:nvSpPr>
          <p:spPr bwMode="auto">
            <a:xfrm>
              <a:off x="68" y="663"/>
              <a:ext cx="1361" cy="1361"/>
            </a:xfrm>
            <a:prstGeom prst="ellipse">
              <a:avLst/>
            </a:prstGeom>
            <a:solidFill>
              <a:srgbClr val="FFFF99">
                <a:alpha val="63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53" name="Oval 117"/>
            <p:cNvSpPr>
              <a:spLocks noChangeArrowheads="1"/>
            </p:cNvSpPr>
            <p:nvPr/>
          </p:nvSpPr>
          <p:spPr bwMode="auto">
            <a:xfrm>
              <a:off x="249" y="845"/>
              <a:ext cx="998" cy="99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54" name="Oval 118"/>
            <p:cNvSpPr>
              <a:spLocks noChangeArrowheads="1"/>
            </p:cNvSpPr>
            <p:nvPr/>
          </p:nvSpPr>
          <p:spPr bwMode="auto">
            <a:xfrm>
              <a:off x="340" y="935"/>
              <a:ext cx="817" cy="817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455" name="Rectangle 119"/>
          <p:cNvSpPr>
            <a:spLocks noChangeArrowheads="1"/>
          </p:cNvSpPr>
          <p:nvPr/>
        </p:nvSpPr>
        <p:spPr bwMode="auto">
          <a:xfrm>
            <a:off x="0" y="5013325"/>
            <a:ext cx="9144000" cy="2016125"/>
          </a:xfrm>
          <a:prstGeom prst="rect">
            <a:avLst/>
          </a:prstGeom>
          <a:gradFill rotWithShape="1">
            <a:gsLst>
              <a:gs pos="0">
                <a:srgbClr val="00CC66"/>
              </a:gs>
              <a:gs pos="100000">
                <a:srgbClr val="339933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05" name="Oval 69"/>
          <p:cNvSpPr>
            <a:spLocks noChangeArrowheads="1"/>
          </p:cNvSpPr>
          <p:nvPr/>
        </p:nvSpPr>
        <p:spPr bwMode="auto">
          <a:xfrm>
            <a:off x="827088" y="5445125"/>
            <a:ext cx="9001125" cy="2232025"/>
          </a:xfrm>
          <a:prstGeom prst="ellipse">
            <a:avLst/>
          </a:prstGeom>
          <a:gradFill rotWithShape="1">
            <a:gsLst>
              <a:gs pos="0">
                <a:srgbClr val="DEF1F2"/>
              </a:gs>
              <a:gs pos="100000">
                <a:srgbClr val="A2CBF4"/>
              </a:gs>
            </a:gsLst>
            <a:lin ang="5400000" scaled="1"/>
          </a:gradFill>
          <a:ln w="9525">
            <a:solidFill>
              <a:srgbClr val="A2CBF4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-36513" y="-26988"/>
            <a:ext cx="9180513" cy="935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dirty="0">
                <a:solidFill>
                  <a:schemeClr val="tx2"/>
                </a:solidFill>
              </a:rPr>
              <a:t>Если было раннее утро, то Гусеничка желала доброго утра </a:t>
            </a:r>
            <a:endParaRPr lang="ru-RU" sz="2800" dirty="0">
              <a:solidFill>
                <a:schemeClr val="accent2"/>
              </a:solidFill>
              <a:latin typeface="Verdana" pitchFamily="34" charset="0"/>
            </a:endParaRPr>
          </a:p>
        </p:txBody>
      </p:sp>
      <p:grpSp>
        <p:nvGrpSpPr>
          <p:cNvPr id="14341" name="Group 5"/>
          <p:cNvGrpSpPr>
            <a:grpSpLocks/>
          </p:cNvGrpSpPr>
          <p:nvPr/>
        </p:nvGrpSpPr>
        <p:grpSpPr bwMode="auto">
          <a:xfrm rot="-869139">
            <a:off x="-3644900" y="4941888"/>
            <a:ext cx="3644900" cy="2044700"/>
            <a:chOff x="476" y="2976"/>
            <a:chExt cx="2115" cy="1186"/>
          </a:xfrm>
        </p:grpSpPr>
        <p:grpSp>
          <p:nvGrpSpPr>
            <p:cNvPr id="14342" name="Group 6"/>
            <p:cNvGrpSpPr>
              <a:grpSpLocks/>
            </p:cNvGrpSpPr>
            <p:nvPr/>
          </p:nvGrpSpPr>
          <p:grpSpPr bwMode="auto">
            <a:xfrm rot="19029547" flipH="1">
              <a:off x="2085" y="3686"/>
              <a:ext cx="420" cy="280"/>
              <a:chOff x="1156" y="3929"/>
              <a:chExt cx="845" cy="527"/>
            </a:xfrm>
          </p:grpSpPr>
          <p:sp>
            <p:nvSpPr>
              <p:cNvPr id="14343" name="AutoShape 7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44" name="AutoShape 8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45" name="AutoShape 9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346" name="Group 10"/>
            <p:cNvGrpSpPr>
              <a:grpSpLocks/>
            </p:cNvGrpSpPr>
            <p:nvPr/>
          </p:nvGrpSpPr>
          <p:grpSpPr bwMode="auto">
            <a:xfrm flipH="1">
              <a:off x="1493" y="3756"/>
              <a:ext cx="651" cy="406"/>
              <a:chOff x="1156" y="3929"/>
              <a:chExt cx="845" cy="527"/>
            </a:xfrm>
          </p:grpSpPr>
          <p:sp>
            <p:nvSpPr>
              <p:cNvPr id="14347" name="AutoShape 11"/>
              <p:cNvSpPr>
                <a:spLocks noChangeArrowheads="1"/>
              </p:cNvSpPr>
              <p:nvPr/>
            </p:nvSpPr>
            <p:spPr bwMode="auto">
              <a:xfrm>
                <a:off x="1156" y="3945"/>
                <a:ext cx="398" cy="511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48" name="AutoShape 12"/>
              <p:cNvSpPr>
                <a:spLocks noChangeArrowheads="1"/>
              </p:cNvSpPr>
              <p:nvPr/>
            </p:nvSpPr>
            <p:spPr bwMode="auto">
              <a:xfrm>
                <a:off x="1292" y="3929"/>
                <a:ext cx="460" cy="526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B5978D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49" name="AutoShape 13"/>
              <p:cNvSpPr>
                <a:spLocks noChangeArrowheads="1"/>
              </p:cNvSpPr>
              <p:nvPr/>
            </p:nvSpPr>
            <p:spPr bwMode="auto">
              <a:xfrm>
                <a:off x="1578" y="3945"/>
                <a:ext cx="423" cy="510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solidFill>
                <a:srgbClr val="C9B3A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4350" name="AutoShape 14"/>
            <p:cNvSpPr>
              <a:spLocks noChangeArrowheads="1"/>
            </p:cNvSpPr>
            <p:nvPr/>
          </p:nvSpPr>
          <p:spPr bwMode="auto">
            <a:xfrm flipH="1">
              <a:off x="730" y="3768"/>
              <a:ext cx="307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1" name="AutoShape 15"/>
            <p:cNvSpPr>
              <a:spLocks noChangeArrowheads="1"/>
            </p:cNvSpPr>
            <p:nvPr/>
          </p:nvSpPr>
          <p:spPr bwMode="auto">
            <a:xfrm flipH="1">
              <a:off x="61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2" name="AutoShape 16"/>
            <p:cNvSpPr>
              <a:spLocks noChangeArrowheads="1"/>
            </p:cNvSpPr>
            <p:nvPr/>
          </p:nvSpPr>
          <p:spPr bwMode="auto">
            <a:xfrm flipH="1">
              <a:off x="501" y="3787"/>
              <a:ext cx="114" cy="37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3" name="AutoShape 17"/>
            <p:cNvSpPr>
              <a:spLocks noChangeArrowheads="1"/>
            </p:cNvSpPr>
            <p:nvPr/>
          </p:nvSpPr>
          <p:spPr bwMode="auto">
            <a:xfrm flipH="1">
              <a:off x="1380" y="3768"/>
              <a:ext cx="306" cy="39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4" name="AutoShape 18"/>
            <p:cNvSpPr>
              <a:spLocks noChangeArrowheads="1"/>
            </p:cNvSpPr>
            <p:nvPr/>
          </p:nvSpPr>
          <p:spPr bwMode="auto">
            <a:xfrm flipH="1">
              <a:off x="1227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B5978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5" name="AutoShape 19"/>
            <p:cNvSpPr>
              <a:spLocks noChangeArrowheads="1"/>
            </p:cNvSpPr>
            <p:nvPr/>
          </p:nvSpPr>
          <p:spPr bwMode="auto">
            <a:xfrm flipH="1">
              <a:off x="1035" y="3768"/>
              <a:ext cx="326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C9B3A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6" name="AutoShape 20"/>
            <p:cNvSpPr>
              <a:spLocks noChangeArrowheads="1"/>
            </p:cNvSpPr>
            <p:nvPr/>
          </p:nvSpPr>
          <p:spPr bwMode="auto">
            <a:xfrm flipH="1">
              <a:off x="864" y="3768"/>
              <a:ext cx="325" cy="39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7" name="Oval 21"/>
            <p:cNvSpPr>
              <a:spLocks noChangeArrowheads="1"/>
            </p:cNvSpPr>
            <p:nvPr/>
          </p:nvSpPr>
          <p:spPr bwMode="auto">
            <a:xfrm rot="1846218" flipH="1">
              <a:off x="476" y="3750"/>
              <a:ext cx="153" cy="14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8" name="Oval 22"/>
            <p:cNvSpPr>
              <a:spLocks noChangeArrowheads="1"/>
            </p:cNvSpPr>
            <p:nvPr/>
          </p:nvSpPr>
          <p:spPr bwMode="auto">
            <a:xfrm rot="1846218" flipH="1">
              <a:off x="583" y="3684"/>
              <a:ext cx="243" cy="23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9" name="Oval 23"/>
            <p:cNvSpPr>
              <a:spLocks noChangeArrowheads="1"/>
            </p:cNvSpPr>
            <p:nvPr/>
          </p:nvSpPr>
          <p:spPr bwMode="auto">
            <a:xfrm rot="1846218" flipH="1">
              <a:off x="767" y="3651"/>
              <a:ext cx="243" cy="270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0" name="Oval 24"/>
            <p:cNvSpPr>
              <a:spLocks noChangeArrowheads="1"/>
            </p:cNvSpPr>
            <p:nvPr/>
          </p:nvSpPr>
          <p:spPr bwMode="auto">
            <a:xfrm rot="1846218" flipH="1">
              <a:off x="934" y="3641"/>
              <a:ext cx="278" cy="278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1" name="Oval 25"/>
            <p:cNvSpPr>
              <a:spLocks noChangeArrowheads="1"/>
            </p:cNvSpPr>
            <p:nvPr/>
          </p:nvSpPr>
          <p:spPr bwMode="auto">
            <a:xfrm rot="1846218" flipH="1">
              <a:off x="1133" y="3616"/>
              <a:ext cx="291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2" name="Oval 26"/>
            <p:cNvSpPr>
              <a:spLocks noChangeArrowheads="1"/>
            </p:cNvSpPr>
            <p:nvPr/>
          </p:nvSpPr>
          <p:spPr bwMode="auto">
            <a:xfrm rot="1846218" flipH="1">
              <a:off x="1350" y="3616"/>
              <a:ext cx="289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3" name="Oval 27"/>
            <p:cNvSpPr>
              <a:spLocks noChangeArrowheads="1"/>
            </p:cNvSpPr>
            <p:nvPr/>
          </p:nvSpPr>
          <p:spPr bwMode="auto">
            <a:xfrm rot="1846218" flipH="1">
              <a:off x="1552" y="3616"/>
              <a:ext cx="288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4" name="Oval 28"/>
            <p:cNvSpPr>
              <a:spLocks noChangeArrowheads="1"/>
            </p:cNvSpPr>
            <p:nvPr/>
          </p:nvSpPr>
          <p:spPr bwMode="auto">
            <a:xfrm rot="1846218" flipH="1">
              <a:off x="1703" y="3609"/>
              <a:ext cx="315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5" name="Oval 29"/>
            <p:cNvSpPr>
              <a:spLocks noChangeArrowheads="1"/>
            </p:cNvSpPr>
            <p:nvPr/>
          </p:nvSpPr>
          <p:spPr bwMode="auto">
            <a:xfrm rot="1846218" flipH="1">
              <a:off x="1899" y="3590"/>
              <a:ext cx="324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6" name="Oval 30"/>
            <p:cNvSpPr>
              <a:spLocks noChangeArrowheads="1"/>
            </p:cNvSpPr>
            <p:nvPr/>
          </p:nvSpPr>
          <p:spPr bwMode="auto">
            <a:xfrm rot="1846218" flipH="1">
              <a:off x="2042" y="3441"/>
              <a:ext cx="323" cy="315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367" name="Group 31"/>
            <p:cNvGrpSpPr>
              <a:grpSpLocks/>
            </p:cNvGrpSpPr>
            <p:nvPr/>
          </p:nvGrpSpPr>
          <p:grpSpPr bwMode="auto">
            <a:xfrm flipH="1">
              <a:off x="1927" y="2976"/>
              <a:ext cx="664" cy="655"/>
              <a:chOff x="1876" y="3022"/>
              <a:chExt cx="664" cy="655"/>
            </a:xfrm>
          </p:grpSpPr>
          <p:sp>
            <p:nvSpPr>
              <p:cNvPr id="14368" name="AutoShape 32"/>
              <p:cNvSpPr>
                <a:spLocks noChangeArrowheads="1"/>
              </p:cNvSpPr>
              <p:nvPr/>
            </p:nvSpPr>
            <p:spPr bwMode="auto">
              <a:xfrm rot="19905417" flipH="1">
                <a:off x="1876" y="3022"/>
                <a:ext cx="664" cy="655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69" name="Oval 33"/>
              <p:cNvSpPr>
                <a:spLocks noChangeArrowheads="1"/>
              </p:cNvSpPr>
              <p:nvPr/>
            </p:nvSpPr>
            <p:spPr bwMode="auto">
              <a:xfrm rot="21579357" flipH="1">
                <a:off x="2083" y="3245"/>
                <a:ext cx="325" cy="363"/>
              </a:xfrm>
              <a:prstGeom prst="ellipse">
                <a:avLst/>
              </a:prstGeom>
              <a:solidFill>
                <a:srgbClr val="3ADE5D"/>
              </a:solidFill>
              <a:ln w="9525">
                <a:solidFill>
                  <a:srgbClr val="916B5D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4370" name="Group 34"/>
              <p:cNvGrpSpPr>
                <a:grpSpLocks/>
              </p:cNvGrpSpPr>
              <p:nvPr/>
            </p:nvGrpSpPr>
            <p:grpSpPr bwMode="auto">
              <a:xfrm rot="21579357" flipH="1">
                <a:off x="2140" y="3342"/>
                <a:ext cx="191" cy="141"/>
                <a:chOff x="2562" y="1842"/>
                <a:chExt cx="1044" cy="772"/>
              </a:xfrm>
            </p:grpSpPr>
            <p:sp>
              <p:nvSpPr>
                <p:cNvPr id="14371" name="Oval 35"/>
                <p:cNvSpPr>
                  <a:spLocks noChangeArrowheads="1"/>
                </p:cNvSpPr>
                <p:nvPr/>
              </p:nvSpPr>
              <p:spPr bwMode="auto">
                <a:xfrm>
                  <a:off x="256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372" name="Oval 36"/>
                <p:cNvSpPr>
                  <a:spLocks noChangeArrowheads="1"/>
                </p:cNvSpPr>
                <p:nvPr/>
              </p:nvSpPr>
              <p:spPr bwMode="auto">
                <a:xfrm>
                  <a:off x="260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373" name="Oval 37"/>
                <p:cNvSpPr>
                  <a:spLocks noChangeArrowheads="1"/>
                </p:cNvSpPr>
                <p:nvPr/>
              </p:nvSpPr>
              <p:spPr bwMode="auto">
                <a:xfrm>
                  <a:off x="2699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374" name="Oval 38"/>
                <p:cNvSpPr>
                  <a:spLocks noChangeArrowheads="1"/>
                </p:cNvSpPr>
                <p:nvPr/>
              </p:nvSpPr>
              <p:spPr bwMode="auto">
                <a:xfrm>
                  <a:off x="3152" y="1842"/>
                  <a:ext cx="454" cy="77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375" name="Oval 39"/>
                <p:cNvSpPr>
                  <a:spLocks noChangeArrowheads="1"/>
                </p:cNvSpPr>
                <p:nvPr/>
              </p:nvSpPr>
              <p:spPr bwMode="auto">
                <a:xfrm>
                  <a:off x="3198" y="1933"/>
                  <a:ext cx="408" cy="635"/>
                </a:xfrm>
                <a:prstGeom prst="ellipse">
                  <a:avLst/>
                </a:prstGeom>
                <a:solidFill>
                  <a:srgbClr val="99CCFF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376" name="Oval 40"/>
                <p:cNvSpPr>
                  <a:spLocks noChangeArrowheads="1"/>
                </p:cNvSpPr>
                <p:nvPr/>
              </p:nvSpPr>
              <p:spPr bwMode="auto">
                <a:xfrm>
                  <a:off x="3288" y="2069"/>
                  <a:ext cx="227" cy="409"/>
                </a:xfrm>
                <a:prstGeom prst="ellipse">
                  <a:avLst/>
                </a:prstGeom>
                <a:solidFill>
                  <a:srgbClr val="916B5D"/>
                </a:solidFill>
                <a:ln w="9525">
                  <a:solidFill>
                    <a:srgbClr val="916B5D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4377" name="AutoShape 41"/>
              <p:cNvSpPr>
                <a:spLocks noChangeArrowheads="1"/>
              </p:cNvSpPr>
              <p:nvPr/>
            </p:nvSpPr>
            <p:spPr bwMode="auto">
              <a:xfrm rot="2420109" flipH="1">
                <a:off x="2200" y="3483"/>
                <a:ext cx="77" cy="96"/>
              </a:xfrm>
              <a:prstGeom prst="rtTriangl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78" name="AutoShape 42"/>
              <p:cNvSpPr>
                <a:spLocks noChangeArrowheads="1"/>
              </p:cNvSpPr>
              <p:nvPr/>
            </p:nvSpPr>
            <p:spPr bwMode="auto">
              <a:xfrm rot="19740002" flipH="1">
                <a:off x="2095" y="3125"/>
                <a:ext cx="278" cy="288"/>
              </a:xfrm>
              <a:prstGeom prst="irregularSeal2">
                <a:avLst/>
              </a:prstGeom>
              <a:solidFill>
                <a:srgbClr val="FFFF99"/>
              </a:solidFill>
              <a:ln w="9525">
                <a:solidFill>
                  <a:srgbClr val="D8D4C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79" name="AutoShape 43"/>
              <p:cNvSpPr>
                <a:spLocks noChangeArrowheads="1"/>
              </p:cNvSpPr>
              <p:nvPr/>
            </p:nvSpPr>
            <p:spPr bwMode="auto">
              <a:xfrm rot="18531401" flipH="1">
                <a:off x="2355" y="3142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380" name="AutoShape 44"/>
              <p:cNvSpPr>
                <a:spLocks noChangeArrowheads="1"/>
              </p:cNvSpPr>
              <p:nvPr/>
            </p:nvSpPr>
            <p:spPr bwMode="auto">
              <a:xfrm rot="24627308">
                <a:off x="2007" y="3179"/>
                <a:ext cx="104" cy="209"/>
              </a:xfrm>
              <a:prstGeom prst="flowChartCollate">
                <a:avLst/>
              </a:prstGeom>
              <a:solidFill>
                <a:srgbClr val="FF6699"/>
              </a:solidFill>
              <a:ln w="9525">
                <a:solidFill>
                  <a:srgbClr val="916B5D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4381" name="AutoShape 45"/>
          <p:cNvSpPr>
            <a:spLocks noChangeArrowheads="1"/>
          </p:cNvSpPr>
          <p:nvPr/>
        </p:nvSpPr>
        <p:spPr bwMode="auto">
          <a:xfrm>
            <a:off x="1979613" y="981075"/>
            <a:ext cx="5688012" cy="936625"/>
          </a:xfrm>
          <a:prstGeom prst="wedgeEllipseCallout">
            <a:avLst>
              <a:gd name="adj1" fmla="val -4032"/>
              <a:gd name="adj2" fmla="val 275593"/>
            </a:avLst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¡Buena mañana!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pSp>
        <p:nvGrpSpPr>
          <p:cNvPr id="14406" name="Group 70"/>
          <p:cNvGrpSpPr>
            <a:grpSpLocks/>
          </p:cNvGrpSpPr>
          <p:nvPr/>
        </p:nvGrpSpPr>
        <p:grpSpPr bwMode="auto">
          <a:xfrm>
            <a:off x="8101013" y="3141663"/>
            <a:ext cx="795337" cy="3095625"/>
            <a:chOff x="4876" y="1978"/>
            <a:chExt cx="501" cy="1950"/>
          </a:xfrm>
        </p:grpSpPr>
        <p:sp>
          <p:nvSpPr>
            <p:cNvPr id="14407" name="AutoShape 71"/>
            <p:cNvSpPr>
              <a:spLocks noChangeArrowheads="1"/>
            </p:cNvSpPr>
            <p:nvPr/>
          </p:nvSpPr>
          <p:spPr bwMode="auto">
            <a:xfrm>
              <a:off x="5238" y="2205"/>
              <a:ext cx="91" cy="50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 </a:t>
              </a:r>
            </a:p>
          </p:txBody>
        </p:sp>
        <p:sp>
          <p:nvSpPr>
            <p:cNvPr id="14408" name="AutoShape 72"/>
            <p:cNvSpPr>
              <a:spLocks noChangeArrowheads="1"/>
            </p:cNvSpPr>
            <p:nvPr/>
          </p:nvSpPr>
          <p:spPr bwMode="auto">
            <a:xfrm>
              <a:off x="5057" y="1978"/>
              <a:ext cx="91" cy="499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 </a:t>
              </a:r>
            </a:p>
          </p:txBody>
        </p:sp>
        <p:sp>
          <p:nvSpPr>
            <p:cNvPr id="14409" name="AutoShape 73"/>
            <p:cNvSpPr>
              <a:spLocks noChangeArrowheads="1"/>
            </p:cNvSpPr>
            <p:nvPr/>
          </p:nvSpPr>
          <p:spPr bwMode="auto">
            <a:xfrm>
              <a:off x="4876" y="2159"/>
              <a:ext cx="91" cy="409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/>
                <a:t> </a:t>
              </a:r>
            </a:p>
          </p:txBody>
        </p:sp>
        <p:sp>
          <p:nvSpPr>
            <p:cNvPr id="14410" name="Arc 74"/>
            <p:cNvSpPr>
              <a:spLocks/>
            </p:cNvSpPr>
            <p:nvPr/>
          </p:nvSpPr>
          <p:spPr bwMode="auto">
            <a:xfrm flipH="1">
              <a:off x="5193" y="2704"/>
              <a:ext cx="91" cy="113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11" name="Line 75"/>
            <p:cNvSpPr>
              <a:spLocks noChangeShapeType="1"/>
            </p:cNvSpPr>
            <p:nvPr/>
          </p:nvSpPr>
          <p:spPr bwMode="auto">
            <a:xfrm>
              <a:off x="5102" y="2477"/>
              <a:ext cx="0" cy="1406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412" name="Arc 76"/>
            <p:cNvSpPr>
              <a:spLocks/>
            </p:cNvSpPr>
            <p:nvPr/>
          </p:nvSpPr>
          <p:spPr bwMode="auto">
            <a:xfrm>
              <a:off x="4921" y="2568"/>
              <a:ext cx="136" cy="13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413" name="AutoShape 77"/>
            <p:cNvSpPr>
              <a:spLocks noChangeArrowheads="1"/>
            </p:cNvSpPr>
            <p:nvPr/>
          </p:nvSpPr>
          <p:spPr bwMode="auto">
            <a:xfrm rot="931997">
              <a:off x="5240" y="2727"/>
              <a:ext cx="137" cy="1133"/>
            </a:xfrm>
            <a:prstGeom prst="moon">
              <a:avLst>
                <a:gd name="adj" fmla="val 41986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450" name="Oval 114"/>
          <p:cNvSpPr>
            <a:spLocks noChangeArrowheads="1"/>
          </p:cNvSpPr>
          <p:nvPr/>
        </p:nvSpPr>
        <p:spPr bwMode="auto">
          <a:xfrm>
            <a:off x="4643438" y="6308725"/>
            <a:ext cx="3563937" cy="720725"/>
          </a:xfrm>
          <a:prstGeom prst="ellipse">
            <a:avLst/>
          </a:prstGeom>
          <a:solidFill>
            <a:srgbClr val="008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459" name="Group 123"/>
          <p:cNvGrpSpPr>
            <a:grpSpLocks/>
          </p:cNvGrpSpPr>
          <p:nvPr/>
        </p:nvGrpSpPr>
        <p:grpSpPr bwMode="auto">
          <a:xfrm>
            <a:off x="4572000" y="4064000"/>
            <a:ext cx="3887788" cy="3168650"/>
            <a:chOff x="2880" y="2560"/>
            <a:chExt cx="2449" cy="1996"/>
          </a:xfrm>
        </p:grpSpPr>
        <p:grpSp>
          <p:nvGrpSpPr>
            <p:cNvPr id="14423" name="Group 87"/>
            <p:cNvGrpSpPr>
              <a:grpSpLocks/>
            </p:cNvGrpSpPr>
            <p:nvPr/>
          </p:nvGrpSpPr>
          <p:grpSpPr bwMode="auto">
            <a:xfrm>
              <a:off x="2880" y="2560"/>
              <a:ext cx="2449" cy="1996"/>
              <a:chOff x="-8" y="1071"/>
              <a:chExt cx="4566" cy="3720"/>
            </a:xfrm>
          </p:grpSpPr>
          <p:sp>
            <p:nvSpPr>
              <p:cNvPr id="14424" name="Oval 88"/>
              <p:cNvSpPr>
                <a:spLocks noChangeArrowheads="1"/>
              </p:cNvSpPr>
              <p:nvPr/>
            </p:nvSpPr>
            <p:spPr bwMode="auto">
              <a:xfrm>
                <a:off x="1383" y="1480"/>
                <a:ext cx="1724" cy="907"/>
              </a:xfrm>
              <a:prstGeom prst="ellipse">
                <a:avLst/>
              </a:prstGeom>
              <a:solidFill>
                <a:srgbClr val="66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25" name="Oval 89"/>
              <p:cNvSpPr>
                <a:spLocks noChangeArrowheads="1"/>
              </p:cNvSpPr>
              <p:nvPr/>
            </p:nvSpPr>
            <p:spPr bwMode="auto">
              <a:xfrm>
                <a:off x="1655" y="1207"/>
                <a:ext cx="1179" cy="817"/>
              </a:xfrm>
              <a:prstGeom prst="ellipse">
                <a:avLst/>
              </a:prstGeom>
              <a:solidFill>
                <a:srgbClr val="66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26" name="Oval 90"/>
              <p:cNvSpPr>
                <a:spLocks noChangeArrowheads="1"/>
              </p:cNvSpPr>
              <p:nvPr/>
            </p:nvSpPr>
            <p:spPr bwMode="auto">
              <a:xfrm>
                <a:off x="1791" y="1071"/>
                <a:ext cx="318" cy="6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27" name="Oval 91"/>
              <p:cNvSpPr>
                <a:spLocks noChangeArrowheads="1"/>
              </p:cNvSpPr>
              <p:nvPr/>
            </p:nvSpPr>
            <p:spPr bwMode="auto">
              <a:xfrm>
                <a:off x="1857" y="1207"/>
                <a:ext cx="207" cy="393"/>
              </a:xfrm>
              <a:prstGeom prst="ellipse">
                <a:avLst/>
              </a:prstGeom>
              <a:solidFill>
                <a:srgbClr val="A88578">
                  <a:alpha val="66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28" name="Oval 92"/>
              <p:cNvSpPr>
                <a:spLocks noChangeArrowheads="1"/>
              </p:cNvSpPr>
              <p:nvPr/>
            </p:nvSpPr>
            <p:spPr bwMode="auto">
              <a:xfrm>
                <a:off x="1927" y="1344"/>
                <a:ext cx="91" cy="10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29" name="Oval 93"/>
              <p:cNvSpPr>
                <a:spLocks noChangeArrowheads="1"/>
              </p:cNvSpPr>
              <p:nvPr/>
            </p:nvSpPr>
            <p:spPr bwMode="auto">
              <a:xfrm flipH="1">
                <a:off x="2381" y="1071"/>
                <a:ext cx="318" cy="63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30" name="Oval 94"/>
              <p:cNvSpPr>
                <a:spLocks noChangeArrowheads="1"/>
              </p:cNvSpPr>
              <p:nvPr/>
            </p:nvSpPr>
            <p:spPr bwMode="auto">
              <a:xfrm flipH="1">
                <a:off x="2457" y="1207"/>
                <a:ext cx="197" cy="393"/>
              </a:xfrm>
              <a:prstGeom prst="ellipse">
                <a:avLst/>
              </a:prstGeom>
              <a:solidFill>
                <a:srgbClr val="A88578">
                  <a:alpha val="66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31" name="Oval 95"/>
              <p:cNvSpPr>
                <a:spLocks noChangeArrowheads="1"/>
              </p:cNvSpPr>
              <p:nvPr/>
            </p:nvSpPr>
            <p:spPr bwMode="auto">
              <a:xfrm>
                <a:off x="1655" y="1706"/>
                <a:ext cx="1225" cy="590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4432" name="Group 96"/>
              <p:cNvGrpSpPr>
                <a:grpSpLocks/>
              </p:cNvGrpSpPr>
              <p:nvPr/>
            </p:nvGrpSpPr>
            <p:grpSpPr bwMode="auto">
              <a:xfrm rot="-715475">
                <a:off x="839" y="2886"/>
                <a:ext cx="1117" cy="907"/>
                <a:chOff x="753" y="2734"/>
                <a:chExt cx="1117" cy="907"/>
              </a:xfrm>
            </p:grpSpPr>
            <p:sp>
              <p:nvSpPr>
                <p:cNvPr id="14433" name="Rectangle 97"/>
                <p:cNvSpPr>
                  <a:spLocks noChangeArrowheads="1"/>
                </p:cNvSpPr>
                <p:nvPr/>
              </p:nvSpPr>
              <p:spPr bwMode="auto">
                <a:xfrm rot="2535971">
                  <a:off x="850" y="3070"/>
                  <a:ext cx="1020" cy="336"/>
                </a:xfrm>
                <a:prstGeom prst="rect">
                  <a:avLst/>
                </a:prstGeom>
                <a:solidFill>
                  <a:srgbClr val="6699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434" name="Rectangle 98"/>
                <p:cNvSpPr>
                  <a:spLocks noChangeArrowheads="1"/>
                </p:cNvSpPr>
                <p:nvPr/>
              </p:nvSpPr>
              <p:spPr bwMode="auto">
                <a:xfrm rot="7860383" flipH="1">
                  <a:off x="412" y="3075"/>
                  <a:ext cx="907" cy="226"/>
                </a:xfrm>
                <a:prstGeom prst="rect">
                  <a:avLst/>
                </a:prstGeom>
                <a:solidFill>
                  <a:srgbClr val="6699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4435" name="Group 99"/>
              <p:cNvGrpSpPr>
                <a:grpSpLocks/>
              </p:cNvGrpSpPr>
              <p:nvPr/>
            </p:nvGrpSpPr>
            <p:grpSpPr bwMode="auto">
              <a:xfrm rot="715475" flipH="1">
                <a:off x="2608" y="2886"/>
                <a:ext cx="1117" cy="907"/>
                <a:chOff x="753" y="2734"/>
                <a:chExt cx="1117" cy="907"/>
              </a:xfrm>
            </p:grpSpPr>
            <p:sp>
              <p:nvSpPr>
                <p:cNvPr id="14436" name="Rectangle 100"/>
                <p:cNvSpPr>
                  <a:spLocks noChangeArrowheads="1"/>
                </p:cNvSpPr>
                <p:nvPr/>
              </p:nvSpPr>
              <p:spPr bwMode="auto">
                <a:xfrm rot="2535971">
                  <a:off x="850" y="3070"/>
                  <a:ext cx="1020" cy="336"/>
                </a:xfrm>
                <a:prstGeom prst="rect">
                  <a:avLst/>
                </a:prstGeom>
                <a:solidFill>
                  <a:srgbClr val="6699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4437" name="Rectangle 101"/>
                <p:cNvSpPr>
                  <a:spLocks noChangeArrowheads="1"/>
                </p:cNvSpPr>
                <p:nvPr/>
              </p:nvSpPr>
              <p:spPr bwMode="auto">
                <a:xfrm rot="7860383" flipH="1">
                  <a:off x="412" y="3075"/>
                  <a:ext cx="907" cy="226"/>
                </a:xfrm>
                <a:prstGeom prst="rect">
                  <a:avLst/>
                </a:prstGeom>
                <a:solidFill>
                  <a:srgbClr val="66990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4438" name="AutoShape 102"/>
              <p:cNvSpPr>
                <a:spLocks noChangeArrowheads="1"/>
              </p:cNvSpPr>
              <p:nvPr/>
            </p:nvSpPr>
            <p:spPr bwMode="auto">
              <a:xfrm>
                <a:off x="1156" y="2296"/>
                <a:ext cx="2268" cy="2495"/>
              </a:xfrm>
              <a:custGeom>
                <a:avLst/>
                <a:gdLst>
                  <a:gd name="G0" fmla="+- 9193 0 0"/>
                  <a:gd name="G1" fmla="+- 11333384 0 0"/>
                  <a:gd name="G2" fmla="+- 0 0 11333384"/>
                  <a:gd name="T0" fmla="*/ 0 256 1"/>
                  <a:gd name="T1" fmla="*/ 180 256 1"/>
                  <a:gd name="G3" fmla="+- 11333384 T0 T1"/>
                  <a:gd name="T2" fmla="*/ 0 256 1"/>
                  <a:gd name="T3" fmla="*/ 90 256 1"/>
                  <a:gd name="G4" fmla="+- 11333384 T2 T3"/>
                  <a:gd name="G5" fmla="*/ G4 2 1"/>
                  <a:gd name="T4" fmla="*/ 90 256 1"/>
                  <a:gd name="T5" fmla="*/ 0 256 1"/>
                  <a:gd name="G6" fmla="+- 11333384 T4 T5"/>
                  <a:gd name="G7" fmla="*/ G6 2 1"/>
                  <a:gd name="G8" fmla="abs 1133338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193"/>
                  <a:gd name="G18" fmla="*/ 9193 1 2"/>
                  <a:gd name="G19" fmla="+- G18 5400 0"/>
                  <a:gd name="G20" fmla="cos G19 11333384"/>
                  <a:gd name="G21" fmla="sin G19 11333384"/>
                  <a:gd name="G22" fmla="+- G20 10800 0"/>
                  <a:gd name="G23" fmla="+- G21 10800 0"/>
                  <a:gd name="G24" fmla="+- 10800 0 G20"/>
                  <a:gd name="G25" fmla="+- 9193 10800 0"/>
                  <a:gd name="G26" fmla="?: G9 G17 G25"/>
                  <a:gd name="G27" fmla="?: G9 0 21600"/>
                  <a:gd name="G28" fmla="cos 10800 11333384"/>
                  <a:gd name="G29" fmla="sin 10800 11333384"/>
                  <a:gd name="G30" fmla="sin 9193 1133338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333384 G34 0"/>
                  <a:gd name="G36" fmla="?: G6 G35 G31"/>
                  <a:gd name="G37" fmla="+- 21600 0 G36"/>
                  <a:gd name="G38" fmla="?: G4 0 G33"/>
                  <a:gd name="G39" fmla="?: 1133338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78 w 21600"/>
                  <a:gd name="T15" fmla="*/ 12029 h 21600"/>
                  <a:gd name="T16" fmla="*/ 10800 w 21600"/>
                  <a:gd name="T17" fmla="*/ 1607 h 21600"/>
                  <a:gd name="T18" fmla="*/ 20722 w 21600"/>
                  <a:gd name="T19" fmla="*/ 1202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676" y="11930"/>
                    </a:moveTo>
                    <a:cubicBezTo>
                      <a:pt x="1630" y="11555"/>
                      <a:pt x="1607" y="11178"/>
                      <a:pt x="1607" y="10800"/>
                    </a:cubicBezTo>
                    <a:cubicBezTo>
                      <a:pt x="1607" y="5722"/>
                      <a:pt x="5722" y="1607"/>
                      <a:pt x="10800" y="1607"/>
                    </a:cubicBezTo>
                    <a:cubicBezTo>
                      <a:pt x="15877" y="1607"/>
                      <a:pt x="19993" y="5722"/>
                      <a:pt x="19993" y="10800"/>
                    </a:cubicBezTo>
                    <a:cubicBezTo>
                      <a:pt x="19993" y="11178"/>
                      <a:pt x="19969" y="11555"/>
                      <a:pt x="19923" y="11930"/>
                    </a:cubicBezTo>
                    <a:lnTo>
                      <a:pt x="21517" y="12128"/>
                    </a:lnTo>
                    <a:cubicBezTo>
                      <a:pt x="21572" y="11687"/>
                      <a:pt x="21600" y="1124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244"/>
                      <a:pt x="27" y="11687"/>
                      <a:pt x="82" y="12128"/>
                    </a:cubicBezTo>
                    <a:close/>
                  </a:path>
                </a:pathLst>
              </a:custGeom>
              <a:solidFill>
                <a:srgbClr val="669900"/>
              </a:solidFill>
              <a:ln w="38100">
                <a:solidFill>
                  <a:srgbClr val="99CC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39" name="Oval 103"/>
              <p:cNvSpPr>
                <a:spLocks noChangeArrowheads="1"/>
              </p:cNvSpPr>
              <p:nvPr/>
            </p:nvSpPr>
            <p:spPr bwMode="auto">
              <a:xfrm>
                <a:off x="1474" y="2341"/>
                <a:ext cx="1633" cy="1588"/>
              </a:xfrm>
              <a:prstGeom prst="ellipse">
                <a:avLst/>
              </a:prstGeom>
              <a:solidFill>
                <a:srgbClr val="6699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40" name="Oval 104"/>
              <p:cNvSpPr>
                <a:spLocks noChangeArrowheads="1"/>
              </p:cNvSpPr>
              <p:nvPr/>
            </p:nvSpPr>
            <p:spPr bwMode="auto">
              <a:xfrm>
                <a:off x="1565" y="2478"/>
                <a:ext cx="1451" cy="1179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41" name="Freeform 105"/>
              <p:cNvSpPr>
                <a:spLocks/>
              </p:cNvSpPr>
              <p:nvPr/>
            </p:nvSpPr>
            <p:spPr bwMode="auto">
              <a:xfrm>
                <a:off x="1066" y="3619"/>
                <a:ext cx="408" cy="544"/>
              </a:xfrm>
              <a:custGeom>
                <a:avLst/>
                <a:gdLst/>
                <a:ahLst/>
                <a:cxnLst>
                  <a:cxn ang="0">
                    <a:pos x="90" y="83"/>
                  </a:cxn>
                  <a:cxn ang="0">
                    <a:pos x="0" y="401"/>
                  </a:cxn>
                  <a:cxn ang="0">
                    <a:pos x="90" y="310"/>
                  </a:cxn>
                  <a:cxn ang="0">
                    <a:pos x="136" y="537"/>
                  </a:cxn>
                  <a:cxn ang="0">
                    <a:pos x="181" y="265"/>
                  </a:cxn>
                  <a:cxn ang="0">
                    <a:pos x="272" y="491"/>
                  </a:cxn>
                  <a:cxn ang="0">
                    <a:pos x="272" y="219"/>
                  </a:cxn>
                  <a:cxn ang="0">
                    <a:pos x="408" y="310"/>
                  </a:cxn>
                  <a:cxn ang="0">
                    <a:pos x="272" y="38"/>
                  </a:cxn>
                  <a:cxn ang="0">
                    <a:pos x="90" y="83"/>
                  </a:cxn>
                </a:cxnLst>
                <a:rect l="0" t="0" r="r" b="b"/>
                <a:pathLst>
                  <a:path w="408" h="544">
                    <a:moveTo>
                      <a:pt x="90" y="83"/>
                    </a:moveTo>
                    <a:cubicBezTo>
                      <a:pt x="45" y="143"/>
                      <a:pt x="0" y="363"/>
                      <a:pt x="0" y="401"/>
                    </a:cubicBezTo>
                    <a:cubicBezTo>
                      <a:pt x="0" y="439"/>
                      <a:pt x="67" y="287"/>
                      <a:pt x="90" y="310"/>
                    </a:cubicBezTo>
                    <a:cubicBezTo>
                      <a:pt x="113" y="333"/>
                      <a:pt x="121" y="544"/>
                      <a:pt x="136" y="537"/>
                    </a:cubicBezTo>
                    <a:cubicBezTo>
                      <a:pt x="151" y="530"/>
                      <a:pt x="158" y="273"/>
                      <a:pt x="181" y="265"/>
                    </a:cubicBezTo>
                    <a:cubicBezTo>
                      <a:pt x="204" y="257"/>
                      <a:pt x="257" y="499"/>
                      <a:pt x="272" y="491"/>
                    </a:cubicBezTo>
                    <a:cubicBezTo>
                      <a:pt x="287" y="483"/>
                      <a:pt x="249" y="249"/>
                      <a:pt x="272" y="219"/>
                    </a:cubicBezTo>
                    <a:cubicBezTo>
                      <a:pt x="295" y="189"/>
                      <a:pt x="408" y="340"/>
                      <a:pt x="408" y="310"/>
                    </a:cubicBezTo>
                    <a:cubicBezTo>
                      <a:pt x="408" y="280"/>
                      <a:pt x="325" y="76"/>
                      <a:pt x="272" y="38"/>
                    </a:cubicBezTo>
                    <a:cubicBezTo>
                      <a:pt x="219" y="0"/>
                      <a:pt x="135" y="23"/>
                      <a:pt x="90" y="83"/>
                    </a:cubicBezTo>
                    <a:close/>
                  </a:path>
                </a:pathLst>
              </a:custGeom>
              <a:solidFill>
                <a:srgbClr val="66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2" name="Freeform 106"/>
              <p:cNvSpPr>
                <a:spLocks/>
              </p:cNvSpPr>
              <p:nvPr/>
            </p:nvSpPr>
            <p:spPr bwMode="auto">
              <a:xfrm flipH="1">
                <a:off x="3107" y="3612"/>
                <a:ext cx="408" cy="544"/>
              </a:xfrm>
              <a:custGeom>
                <a:avLst/>
                <a:gdLst/>
                <a:ahLst/>
                <a:cxnLst>
                  <a:cxn ang="0">
                    <a:pos x="90" y="83"/>
                  </a:cxn>
                  <a:cxn ang="0">
                    <a:pos x="0" y="401"/>
                  </a:cxn>
                  <a:cxn ang="0">
                    <a:pos x="90" y="310"/>
                  </a:cxn>
                  <a:cxn ang="0">
                    <a:pos x="136" y="537"/>
                  </a:cxn>
                  <a:cxn ang="0">
                    <a:pos x="181" y="265"/>
                  </a:cxn>
                  <a:cxn ang="0">
                    <a:pos x="272" y="491"/>
                  </a:cxn>
                  <a:cxn ang="0">
                    <a:pos x="272" y="219"/>
                  </a:cxn>
                  <a:cxn ang="0">
                    <a:pos x="408" y="310"/>
                  </a:cxn>
                  <a:cxn ang="0">
                    <a:pos x="272" y="38"/>
                  </a:cxn>
                  <a:cxn ang="0">
                    <a:pos x="90" y="83"/>
                  </a:cxn>
                </a:cxnLst>
                <a:rect l="0" t="0" r="r" b="b"/>
                <a:pathLst>
                  <a:path w="408" h="544">
                    <a:moveTo>
                      <a:pt x="90" y="83"/>
                    </a:moveTo>
                    <a:cubicBezTo>
                      <a:pt x="45" y="143"/>
                      <a:pt x="0" y="363"/>
                      <a:pt x="0" y="401"/>
                    </a:cubicBezTo>
                    <a:cubicBezTo>
                      <a:pt x="0" y="439"/>
                      <a:pt x="67" y="287"/>
                      <a:pt x="90" y="310"/>
                    </a:cubicBezTo>
                    <a:cubicBezTo>
                      <a:pt x="113" y="333"/>
                      <a:pt x="121" y="544"/>
                      <a:pt x="136" y="537"/>
                    </a:cubicBezTo>
                    <a:cubicBezTo>
                      <a:pt x="151" y="530"/>
                      <a:pt x="158" y="273"/>
                      <a:pt x="181" y="265"/>
                    </a:cubicBezTo>
                    <a:cubicBezTo>
                      <a:pt x="204" y="257"/>
                      <a:pt x="257" y="499"/>
                      <a:pt x="272" y="491"/>
                    </a:cubicBezTo>
                    <a:cubicBezTo>
                      <a:pt x="287" y="483"/>
                      <a:pt x="249" y="249"/>
                      <a:pt x="272" y="219"/>
                    </a:cubicBezTo>
                    <a:cubicBezTo>
                      <a:pt x="295" y="189"/>
                      <a:pt x="408" y="340"/>
                      <a:pt x="408" y="310"/>
                    </a:cubicBezTo>
                    <a:cubicBezTo>
                      <a:pt x="408" y="280"/>
                      <a:pt x="325" y="76"/>
                      <a:pt x="272" y="38"/>
                    </a:cubicBezTo>
                    <a:cubicBezTo>
                      <a:pt x="219" y="0"/>
                      <a:pt x="135" y="23"/>
                      <a:pt x="90" y="83"/>
                    </a:cubicBezTo>
                    <a:close/>
                  </a:path>
                </a:pathLst>
              </a:custGeom>
              <a:solidFill>
                <a:srgbClr val="66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3" name="Freeform 107"/>
              <p:cNvSpPr>
                <a:spLocks/>
              </p:cNvSpPr>
              <p:nvPr/>
            </p:nvSpPr>
            <p:spPr bwMode="auto">
              <a:xfrm>
                <a:off x="-8" y="3748"/>
                <a:ext cx="862" cy="551"/>
              </a:xfrm>
              <a:custGeom>
                <a:avLst/>
                <a:gdLst/>
                <a:ahLst/>
                <a:cxnLst>
                  <a:cxn ang="0">
                    <a:pos x="620" y="0"/>
                  </a:cxn>
                  <a:cxn ang="0">
                    <a:pos x="30" y="136"/>
                  </a:cxn>
                  <a:cxn ang="0">
                    <a:pos x="439" y="136"/>
                  </a:cxn>
                  <a:cxn ang="0">
                    <a:pos x="30" y="408"/>
                  </a:cxn>
                  <a:cxn ang="0">
                    <a:pos x="529" y="181"/>
                  </a:cxn>
                  <a:cxn ang="0">
                    <a:pos x="212" y="544"/>
                  </a:cxn>
                  <a:cxn ang="0">
                    <a:pos x="665" y="181"/>
                  </a:cxn>
                  <a:cxn ang="0">
                    <a:pos x="529" y="544"/>
                  </a:cxn>
                  <a:cxn ang="0">
                    <a:pos x="847" y="136"/>
                  </a:cxn>
                  <a:cxn ang="0">
                    <a:pos x="620" y="0"/>
                  </a:cxn>
                </a:cxnLst>
                <a:rect l="0" t="0" r="r" b="b"/>
                <a:pathLst>
                  <a:path w="862" h="551">
                    <a:moveTo>
                      <a:pt x="620" y="0"/>
                    </a:moveTo>
                    <a:cubicBezTo>
                      <a:pt x="484" y="0"/>
                      <a:pt x="60" y="113"/>
                      <a:pt x="30" y="136"/>
                    </a:cubicBezTo>
                    <a:cubicBezTo>
                      <a:pt x="0" y="159"/>
                      <a:pt x="439" y="91"/>
                      <a:pt x="439" y="136"/>
                    </a:cubicBezTo>
                    <a:cubicBezTo>
                      <a:pt x="439" y="181"/>
                      <a:pt x="15" y="401"/>
                      <a:pt x="30" y="408"/>
                    </a:cubicBezTo>
                    <a:cubicBezTo>
                      <a:pt x="45" y="415"/>
                      <a:pt x="499" y="158"/>
                      <a:pt x="529" y="181"/>
                    </a:cubicBezTo>
                    <a:cubicBezTo>
                      <a:pt x="559" y="204"/>
                      <a:pt x="189" y="544"/>
                      <a:pt x="212" y="544"/>
                    </a:cubicBezTo>
                    <a:cubicBezTo>
                      <a:pt x="235" y="544"/>
                      <a:pt x="612" y="181"/>
                      <a:pt x="665" y="181"/>
                    </a:cubicBezTo>
                    <a:cubicBezTo>
                      <a:pt x="718" y="181"/>
                      <a:pt x="499" y="551"/>
                      <a:pt x="529" y="544"/>
                    </a:cubicBezTo>
                    <a:cubicBezTo>
                      <a:pt x="559" y="537"/>
                      <a:pt x="832" y="227"/>
                      <a:pt x="847" y="136"/>
                    </a:cubicBezTo>
                    <a:cubicBezTo>
                      <a:pt x="862" y="45"/>
                      <a:pt x="756" y="0"/>
                      <a:pt x="620" y="0"/>
                    </a:cubicBezTo>
                    <a:close/>
                  </a:path>
                </a:pathLst>
              </a:custGeom>
              <a:solidFill>
                <a:srgbClr val="66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4" name="Freeform 108"/>
              <p:cNvSpPr>
                <a:spLocks/>
              </p:cNvSpPr>
              <p:nvPr/>
            </p:nvSpPr>
            <p:spPr bwMode="auto">
              <a:xfrm flipH="1">
                <a:off x="3696" y="3748"/>
                <a:ext cx="862" cy="551"/>
              </a:xfrm>
              <a:custGeom>
                <a:avLst/>
                <a:gdLst/>
                <a:ahLst/>
                <a:cxnLst>
                  <a:cxn ang="0">
                    <a:pos x="620" y="0"/>
                  </a:cxn>
                  <a:cxn ang="0">
                    <a:pos x="30" y="136"/>
                  </a:cxn>
                  <a:cxn ang="0">
                    <a:pos x="439" y="136"/>
                  </a:cxn>
                  <a:cxn ang="0">
                    <a:pos x="30" y="408"/>
                  </a:cxn>
                  <a:cxn ang="0">
                    <a:pos x="529" y="181"/>
                  </a:cxn>
                  <a:cxn ang="0">
                    <a:pos x="212" y="544"/>
                  </a:cxn>
                  <a:cxn ang="0">
                    <a:pos x="665" y="181"/>
                  </a:cxn>
                  <a:cxn ang="0">
                    <a:pos x="529" y="544"/>
                  </a:cxn>
                  <a:cxn ang="0">
                    <a:pos x="847" y="136"/>
                  </a:cxn>
                  <a:cxn ang="0">
                    <a:pos x="620" y="0"/>
                  </a:cxn>
                </a:cxnLst>
                <a:rect l="0" t="0" r="r" b="b"/>
                <a:pathLst>
                  <a:path w="862" h="551">
                    <a:moveTo>
                      <a:pt x="620" y="0"/>
                    </a:moveTo>
                    <a:cubicBezTo>
                      <a:pt x="484" y="0"/>
                      <a:pt x="60" y="113"/>
                      <a:pt x="30" y="136"/>
                    </a:cubicBezTo>
                    <a:cubicBezTo>
                      <a:pt x="0" y="159"/>
                      <a:pt x="439" y="91"/>
                      <a:pt x="439" y="136"/>
                    </a:cubicBezTo>
                    <a:cubicBezTo>
                      <a:pt x="439" y="181"/>
                      <a:pt x="15" y="401"/>
                      <a:pt x="30" y="408"/>
                    </a:cubicBezTo>
                    <a:cubicBezTo>
                      <a:pt x="45" y="415"/>
                      <a:pt x="499" y="158"/>
                      <a:pt x="529" y="181"/>
                    </a:cubicBezTo>
                    <a:cubicBezTo>
                      <a:pt x="559" y="204"/>
                      <a:pt x="189" y="544"/>
                      <a:pt x="212" y="544"/>
                    </a:cubicBezTo>
                    <a:cubicBezTo>
                      <a:pt x="235" y="544"/>
                      <a:pt x="612" y="181"/>
                      <a:pt x="665" y="181"/>
                    </a:cubicBezTo>
                    <a:cubicBezTo>
                      <a:pt x="718" y="181"/>
                      <a:pt x="499" y="551"/>
                      <a:pt x="529" y="544"/>
                    </a:cubicBezTo>
                    <a:cubicBezTo>
                      <a:pt x="559" y="537"/>
                      <a:pt x="832" y="227"/>
                      <a:pt x="847" y="136"/>
                    </a:cubicBezTo>
                    <a:cubicBezTo>
                      <a:pt x="862" y="45"/>
                      <a:pt x="756" y="0"/>
                      <a:pt x="620" y="0"/>
                    </a:cubicBezTo>
                    <a:close/>
                  </a:path>
                </a:pathLst>
              </a:custGeom>
              <a:solidFill>
                <a:srgbClr val="66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45" name="Oval 109"/>
              <p:cNvSpPr>
                <a:spLocks noChangeArrowheads="1"/>
              </p:cNvSpPr>
              <p:nvPr/>
            </p:nvSpPr>
            <p:spPr bwMode="auto">
              <a:xfrm>
                <a:off x="2517" y="1344"/>
                <a:ext cx="91" cy="105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46" name="Oval 110"/>
              <p:cNvSpPr>
                <a:spLocks noChangeArrowheads="1"/>
              </p:cNvSpPr>
              <p:nvPr/>
            </p:nvSpPr>
            <p:spPr bwMode="auto">
              <a:xfrm>
                <a:off x="1474" y="1706"/>
                <a:ext cx="408" cy="408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47" name="Oval 111"/>
              <p:cNvSpPr>
                <a:spLocks noChangeArrowheads="1"/>
              </p:cNvSpPr>
              <p:nvPr/>
            </p:nvSpPr>
            <p:spPr bwMode="auto">
              <a:xfrm>
                <a:off x="2608" y="1706"/>
                <a:ext cx="408" cy="408"/>
              </a:xfrm>
              <a:prstGeom prst="ellipse">
                <a:avLst/>
              </a:prstGeom>
              <a:solidFill>
                <a:srgbClr val="99CC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48" name="AutoShape 112"/>
              <p:cNvSpPr>
                <a:spLocks noChangeArrowheads="1"/>
              </p:cNvSpPr>
              <p:nvPr/>
            </p:nvSpPr>
            <p:spPr bwMode="auto">
              <a:xfrm rot="16200000">
                <a:off x="2128" y="1642"/>
                <a:ext cx="272" cy="853"/>
              </a:xfrm>
              <a:prstGeom prst="moon">
                <a:avLst>
                  <a:gd name="adj" fmla="val 50000"/>
                </a:avLst>
              </a:prstGeom>
              <a:solidFill>
                <a:srgbClr val="FF9999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449" name="Oval 113"/>
              <p:cNvSpPr>
                <a:spLocks noChangeArrowheads="1"/>
              </p:cNvSpPr>
              <p:nvPr/>
            </p:nvSpPr>
            <p:spPr bwMode="auto">
              <a:xfrm>
                <a:off x="2154" y="2069"/>
                <a:ext cx="272" cy="136"/>
              </a:xfrm>
              <a:prstGeom prst="ellipse">
                <a:avLst/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4458" name="Oval 122"/>
            <p:cNvSpPr>
              <a:spLocks noChangeArrowheads="1"/>
            </p:cNvSpPr>
            <p:nvPr/>
          </p:nvSpPr>
          <p:spPr bwMode="auto">
            <a:xfrm>
              <a:off x="4059" y="3838"/>
              <a:ext cx="91" cy="46"/>
            </a:xfrm>
            <a:prstGeom prst="ellipse">
              <a:avLst/>
            </a:prstGeom>
            <a:solidFill>
              <a:srgbClr val="808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4460" name="Picture 12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9200" y="-747713"/>
            <a:ext cx="304800" cy="304800"/>
          </a:xfrm>
          <a:prstGeom prst="rect">
            <a:avLst/>
          </a:prstGeom>
          <a:noFill/>
        </p:spPr>
      </p:pic>
      <p:pic>
        <p:nvPicPr>
          <p:cNvPr id="14462" name="Picture 126">
            <a:hlinkClick r:id="" action="ppaction://media"/>
          </p:cNvPr>
          <p:cNvPicPr>
            <a:picLocks noGrp="1" noRot="1" noChangeAspect="1" noChangeArrowheads="1"/>
          </p:cNvPicPr>
          <p:nvPr>
            <p:ph/>
            <a:wavAudioFile r:embed="rId2" name="good morning.wav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144000" y="-674688"/>
            <a:ext cx="304800" cy="304800"/>
          </a:xfrm>
          <a:ln/>
        </p:spPr>
      </p:pic>
      <p:sp>
        <p:nvSpPr>
          <p:cNvPr id="14414" name="AutoShape 78"/>
          <p:cNvSpPr>
            <a:spLocks noChangeArrowheads="1"/>
          </p:cNvSpPr>
          <p:nvPr/>
        </p:nvSpPr>
        <p:spPr bwMode="auto">
          <a:xfrm>
            <a:off x="0" y="4652963"/>
            <a:ext cx="4427538" cy="2520950"/>
          </a:xfrm>
          <a:prstGeom prst="rtTriangle">
            <a:avLst/>
          </a:prstGeom>
          <a:gradFill rotWithShape="1">
            <a:gsLst>
              <a:gs pos="0">
                <a:srgbClr val="00CC66"/>
              </a:gs>
              <a:gs pos="100000">
                <a:srgbClr val="B5EFAF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4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0625 0.02083 L 0.51563 -0.2331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" y="-12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460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462"/>
                </p:tgtEl>
              </p:cMediaNode>
            </p:audio>
          </p:childTnLst>
        </p:cTn>
      </p:par>
    </p:tnLst>
    <p:bldLst>
      <p:bldP spid="14381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</TotalTime>
  <Words>267</Words>
  <Application>Microsoft Office PowerPoint</Application>
  <PresentationFormat>Экран (4:3)</PresentationFormat>
  <Paragraphs>38</Paragraphs>
  <Slides>15</Slides>
  <Notes>0</Notes>
  <HiddenSlides>0</HiddenSlides>
  <MMClips>29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¡HABLAMOS EL ESPAÑOL!</vt:lpstr>
      <vt:lpstr>Слайд 2</vt:lpstr>
      <vt:lpstr>Слайд 3</vt:lpstr>
      <vt:lpstr>Слайд 4</vt:lpstr>
      <vt:lpstr>El gusano cortes  Вежливая Гусеница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 </dc:title>
  <dc:creator>viki</dc:creator>
  <cp:lastModifiedBy>-</cp:lastModifiedBy>
  <cp:revision>64</cp:revision>
  <dcterms:created xsi:type="dcterms:W3CDTF">2007-12-01T13:38:13Z</dcterms:created>
  <dcterms:modified xsi:type="dcterms:W3CDTF">2011-02-28T18:48:48Z</dcterms:modified>
</cp:coreProperties>
</file>