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70" r:id="rId4"/>
    <p:sldId id="271" r:id="rId5"/>
    <p:sldId id="273" r:id="rId6"/>
    <p:sldId id="272" r:id="rId7"/>
    <p:sldId id="274" r:id="rId8"/>
    <p:sldId id="275" r:id="rId9"/>
    <p:sldId id="276" r:id="rId10"/>
    <p:sldId id="278" r:id="rId11"/>
    <p:sldId id="277" r:id="rId12"/>
    <p:sldId id="266" r:id="rId13"/>
    <p:sldId id="280" r:id="rId14"/>
    <p:sldId id="281" r:id="rId15"/>
  </p:sldIdLst>
  <p:sldSz cx="9144000" cy="6858000" type="screen4x3"/>
  <p:notesSz cx="9283700" cy="6946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3E5"/>
    <a:srgbClr val="FF9900"/>
    <a:srgbClr val="CC9900"/>
    <a:srgbClr val="FF5050"/>
    <a:srgbClr val="79689E"/>
    <a:srgbClr val="F9D729"/>
    <a:srgbClr val="B72730"/>
    <a:srgbClr val="EB973C"/>
    <a:srgbClr val="33A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95388" autoAdjust="0"/>
  </p:normalViewPr>
  <p:slideViewPr>
    <p:cSldViewPr>
      <p:cViewPr varScale="1">
        <p:scale>
          <a:sx n="102" d="100"/>
          <a:sy n="102" d="100"/>
        </p:scale>
        <p:origin x="22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4" name="Picture 6" descr="foodpyramid_cover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i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6" name="Picture 5" descr="penguin_waiter_with_tray_sm_wht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8001000" y="228600"/>
            <a:ext cx="914400" cy="10001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 descr="penguin_waiter_with_tray_sm_wht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228600"/>
            <a:ext cx="914400" cy="100012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0" y="914400"/>
            <a:ext cx="1524000" cy="472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914400"/>
            <a:ext cx="4419600" cy="472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914400"/>
            <a:ext cx="60960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0" y="1752600"/>
            <a:ext cx="6096000" cy="38862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526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2971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itmap_128.bmp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00200" y="762000"/>
            <a:ext cx="60198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1200" y="1295400"/>
            <a:ext cx="5257800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3" name="Picture 119" descr="foodpyramid_bkgrnd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914400"/>
            <a:ext cx="609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752600"/>
            <a:ext cx="609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pic>
        <p:nvPicPr>
          <p:cNvPr id="5" name="Picture 4" descr="Tux Bilou SHIBU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-762000" y="-533400"/>
            <a:ext cx="2667000" cy="2133600"/>
          </a:xfrm>
          <a:prstGeom prst="rect">
            <a:avLst/>
          </a:prstGeom>
        </p:spPr>
      </p:pic>
      <p:pic>
        <p:nvPicPr>
          <p:cNvPr id="6" name="Picture 5" descr="Tux Bilou SHIBU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7239000" y="-533400"/>
            <a:ext cx="2667000" cy="213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Ø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2" Type="http://schemas.openxmlformats.org/officeDocument/2006/relationships/audio" Target="file:///C:\Users\&#1040;&#1083;&#1077;&#1085;&#1072;\Desktop\&#1086;&#1090;&#1082;&#1088;.&#1091;&#1088;&#1086;&#1082;%20&#1077;&#1076;&#1072;\The%20Bento%20Song.mp3" TargetMode="External"/><Relationship Id="rId1" Type="http://schemas.openxmlformats.org/officeDocument/2006/relationships/audio" Target="file:///C:\Users\&#1040;&#1083;&#1077;&#1085;&#1072;\Desktop\&#1086;&#1090;&#1082;&#1088;.&#1091;&#1088;&#1086;&#1082;%20&#1077;&#1076;&#1072;\Crazy%20Frog%20-%20Popcorn%20(Radio%20Mix%20Instrumental)%20%5bpesnik.su%5d.mp3" TargetMode="Externa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3;&#1077;&#1085;&#1072;\Documents\Track%20No20.mp3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0" y="428604"/>
            <a:ext cx="5486400" cy="1000132"/>
          </a:xfrm>
        </p:spPr>
        <p:txBody>
          <a:bodyPr/>
          <a:lstStyle/>
          <a:p>
            <a:pPr algn="ctr"/>
            <a:r>
              <a:rPr lang="en-US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HOW ARE YOU TODAY?</a:t>
            </a:r>
            <a:endParaRPr lang="en-US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Содержимое 3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928794" y="1357298"/>
            <a:ext cx="528641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MIND YOUR GRAMMAR!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I have  got </a:t>
            </a:r>
            <a:r>
              <a:rPr lang="en-US" sz="2000" b="1" dirty="0" smtClean="0">
                <a:solidFill>
                  <a:srgbClr val="00B0F0"/>
                </a:solidFill>
              </a:rPr>
              <a:t>some</a:t>
            </a:r>
            <a:r>
              <a:rPr lang="en-US" sz="2000" b="1" dirty="0" smtClean="0">
                <a:solidFill>
                  <a:srgbClr val="002060"/>
                </a:solidFill>
              </a:rPr>
              <a:t> biscuits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en-US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FF0000"/>
                </a:solidFill>
              </a:rPr>
              <a:t>+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Have you got </a:t>
            </a:r>
            <a:r>
              <a:rPr lang="en-US" sz="2000" b="1" dirty="0" smtClean="0">
                <a:solidFill>
                  <a:srgbClr val="7030A0"/>
                </a:solidFill>
              </a:rPr>
              <a:t>any</a:t>
            </a:r>
            <a:r>
              <a:rPr lang="en-US" sz="2000" b="1" dirty="0" smtClean="0">
                <a:solidFill>
                  <a:srgbClr val="002060"/>
                </a:solidFill>
              </a:rPr>
              <a:t> biscuits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I have</a:t>
            </a:r>
            <a:r>
              <a:rPr lang="en-US" sz="2000" b="1" dirty="0" smtClean="0">
                <a:solidFill>
                  <a:srgbClr val="FF0000"/>
                </a:solidFill>
              </a:rPr>
              <a:t>n’t</a:t>
            </a:r>
            <a:r>
              <a:rPr lang="en-US" sz="2000" b="1" dirty="0" smtClean="0">
                <a:solidFill>
                  <a:srgbClr val="002060"/>
                </a:solidFill>
              </a:rPr>
              <a:t>  got </a:t>
            </a:r>
            <a:r>
              <a:rPr lang="en-US" sz="2000" b="1" dirty="0" smtClean="0">
                <a:solidFill>
                  <a:srgbClr val="7030A0"/>
                </a:solidFill>
              </a:rPr>
              <a:t>any</a:t>
            </a:r>
            <a:r>
              <a:rPr lang="en-US" sz="2000" b="1" dirty="0" smtClean="0">
                <a:solidFill>
                  <a:srgbClr val="002060"/>
                </a:solidFill>
              </a:rPr>
              <a:t> biscuits</a:t>
            </a:r>
            <a:r>
              <a:rPr lang="ru-RU" sz="2000" b="1" dirty="0" smtClean="0">
                <a:solidFill>
                  <a:srgbClr val="002060"/>
                </a:solidFill>
              </a:rPr>
              <a:t> .</a:t>
            </a:r>
            <a:r>
              <a:rPr lang="en-US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FF0000"/>
                </a:solidFill>
              </a:rPr>
              <a:t>not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                 </a:t>
            </a:r>
            <a:r>
              <a:rPr lang="en-US" sz="2000" b="1" dirty="0" smtClean="0">
                <a:solidFill>
                  <a:srgbClr val="FF0000"/>
                </a:solidFill>
              </a:rPr>
              <a:t>BUT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Can I have </a:t>
            </a:r>
            <a:r>
              <a:rPr lang="en-US" sz="2000" b="1" dirty="0" smtClean="0">
                <a:solidFill>
                  <a:srgbClr val="00B0F0"/>
                </a:solidFill>
              </a:rPr>
              <a:t>some</a:t>
            </a:r>
            <a:r>
              <a:rPr lang="en-US" sz="2000" b="1" dirty="0" smtClean="0">
                <a:solidFill>
                  <a:srgbClr val="002060"/>
                </a:solidFill>
              </a:rPr>
              <a:t> biscuits, please?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     ( </a:t>
            </a:r>
            <a:r>
              <a:rPr lang="ru-RU" sz="2000" b="1" dirty="0" smtClean="0">
                <a:solidFill>
                  <a:srgbClr val="002060"/>
                </a:solidFill>
              </a:rPr>
              <a:t>просьба)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0" y="4429132"/>
          <a:ext cx="5500726" cy="1313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363"/>
                <a:gridCol w="2750363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ANY</a:t>
                      </a:r>
                      <a:endParaRPr lang="ru-RU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+,</a:t>
                      </a:r>
                      <a:r>
                        <a:rPr lang="ru-RU" sz="4000" baseline="0" dirty="0" smtClean="0"/>
                        <a:t> </a:t>
                      </a:r>
                      <a:r>
                        <a:rPr lang="ru-RU" sz="3200" baseline="0" dirty="0" smtClean="0"/>
                        <a:t>просьба</a:t>
                      </a:r>
                      <a:endParaRPr lang="ru-RU" sz="3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not</a:t>
                      </a:r>
                      <a:r>
                        <a:rPr lang="ru-RU" sz="3600" dirty="0" smtClean="0"/>
                        <a:t>,</a:t>
                      </a:r>
                      <a:r>
                        <a:rPr lang="en-US" sz="3600" dirty="0" smtClean="0"/>
                        <a:t>?</a:t>
                      </a:r>
                      <a:endParaRPr lang="ru-RU" sz="3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Let’s check up!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1) some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2) any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3) any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4) some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5) any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6) any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7) some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8) any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скачанные файлы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1643050"/>
            <a:ext cx="2016224" cy="364333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362200" y="2667000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8200" dirty="0" smtClean="0">
                <a:solidFill>
                  <a:schemeClr val="tx2"/>
                </a:solidFill>
                <a:latin typeface="Century Gothic" pitchFamily="34" charset="0"/>
              </a:rPr>
              <a:t> </a:t>
            </a:r>
            <a:endParaRPr lang="en-US" sz="8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905000" y="2514600"/>
            <a:ext cx="502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8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3962400"/>
            <a:ext cx="2819400" cy="317500"/>
          </a:xfrm>
        </p:spPr>
        <p:txBody>
          <a:bodyPr/>
          <a:lstStyle/>
          <a:p>
            <a:endParaRPr lang="en-US" sz="1400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Рисунок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928670"/>
            <a:ext cx="6215106" cy="335758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857356" y="500042"/>
            <a:ext cx="5572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Can  you find Karen’s shopping list?</a:t>
            </a:r>
            <a:endParaRPr lang="ru-RU" sz="2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Project Work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What’s in you lunch box?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I’ve got…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in my lunch box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скачанные файлы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643182"/>
            <a:ext cx="2376264" cy="2257425"/>
          </a:xfrm>
          <a:prstGeom prst="rect">
            <a:avLst/>
          </a:prstGeom>
        </p:spPr>
      </p:pic>
      <p:pic>
        <p:nvPicPr>
          <p:cNvPr id="5" name="Рисунок 4" descr="скачанные файлы (1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4725144"/>
            <a:ext cx="2350393" cy="1872208"/>
          </a:xfrm>
          <a:prstGeom prst="rect">
            <a:avLst/>
          </a:prstGeom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67736" y="2714620"/>
            <a:ext cx="2376264" cy="1847850"/>
          </a:xfrm>
          <a:prstGeom prst="rect">
            <a:avLst/>
          </a:prstGeom>
        </p:spPr>
      </p:pic>
      <p:pic>
        <p:nvPicPr>
          <p:cNvPr id="7" name="Crazy Frog - Popcorn (Radio Mix Instrumental) [pesnik.su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28596" y="1428736"/>
            <a:ext cx="304800" cy="304800"/>
          </a:xfrm>
          <a:prstGeom prst="rect">
            <a:avLst/>
          </a:prstGeom>
        </p:spPr>
      </p:pic>
      <p:pic>
        <p:nvPicPr>
          <p:cNvPr id="8" name="The Bento S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8358214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362200" y="2667000"/>
            <a:ext cx="411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8200" dirty="0" smtClean="0">
                <a:solidFill>
                  <a:schemeClr val="tx2"/>
                </a:solidFill>
                <a:latin typeface="Century Gothic" pitchFamily="34" charset="0"/>
              </a:rPr>
              <a:t> </a:t>
            </a:r>
            <a:endParaRPr lang="en-US" sz="8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905000" y="2514600"/>
            <a:ext cx="502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8200" dirty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3962400"/>
            <a:ext cx="2819400" cy="317500"/>
          </a:xfrm>
        </p:spPr>
        <p:txBody>
          <a:bodyPr/>
          <a:lstStyle/>
          <a:p>
            <a:endParaRPr lang="en-US" sz="1400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143007"/>
          </a:xfrm>
        </p:spPr>
        <p:txBody>
          <a:bodyPr/>
          <a:lstStyle/>
          <a:p>
            <a:r>
              <a:rPr lang="en-US" b="1" dirty="0" smtClean="0"/>
              <a:t>Thank you for your work!</a:t>
            </a:r>
            <a:endParaRPr lang="en-US" dirty="0"/>
          </a:p>
        </p:txBody>
      </p:sp>
      <p:pic>
        <p:nvPicPr>
          <p:cNvPr id="8" name="Содержимое 9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71538" y="1571612"/>
            <a:ext cx="2111305" cy="179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скачанные файл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857496"/>
            <a:ext cx="2838450" cy="1609725"/>
          </a:xfrm>
          <a:prstGeom prst="rect">
            <a:avLst/>
          </a:prstGeom>
        </p:spPr>
      </p:pic>
      <p:pic>
        <p:nvPicPr>
          <p:cNvPr id="12" name="Рисунок 11" descr="images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1500174"/>
            <a:ext cx="2286000" cy="16287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0" y="642918"/>
            <a:ext cx="5486400" cy="785818"/>
          </a:xfrm>
        </p:spPr>
        <p:txBody>
          <a:bodyPr/>
          <a:lstStyle/>
          <a:p>
            <a:pPr algn="ctr"/>
            <a:r>
              <a:rPr lang="en-US" sz="3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Let’s warm up!</a:t>
            </a:r>
            <a:endParaRPr lang="en-US" sz="3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428860" y="3071810"/>
            <a:ext cx="4357718" cy="804862"/>
          </a:xfrm>
        </p:spPr>
        <p:txBody>
          <a:bodyPr/>
          <a:lstStyle/>
          <a:p>
            <a:pPr algn="ctr"/>
            <a:r>
              <a:rPr lang="en-US" sz="1800" b="1" dirty="0" smtClean="0">
                <a:solidFill>
                  <a:srgbClr val="002060"/>
                </a:solidFill>
                <a:latin typeface="+mj-lt"/>
              </a:rPr>
              <a:t>Mary</a:t>
            </a:r>
            <a:r>
              <a:rPr lang="en-US" sz="1800" b="1" dirty="0" smtClean="0">
                <a:solidFill>
                  <a:srgbClr val="002060"/>
                </a:solidFill>
              </a:rPr>
              <a:t>, Mary, take your seat,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1800" b="1" dirty="0" smtClean="0">
                <a:solidFill>
                  <a:srgbClr val="002060"/>
                </a:solidFill>
              </a:rPr>
              <a:t>Drink your tea and eat your sweet.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35729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I scream,</a:t>
            </a: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You scream</a:t>
            </a:r>
            <a:endParaRPr lang="ru-RU" sz="2000" b="1" dirty="0" smtClean="0">
              <a:solidFill>
                <a:srgbClr val="002060"/>
              </a:solidFill>
              <a:latin typeface="+mj-lt"/>
            </a:endParaRPr>
          </a:p>
          <a:p>
            <a:pPr algn="ctr"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+mj-lt"/>
              </a:rPr>
              <a:t>We all scream for ice cream.</a:t>
            </a:r>
            <a:endParaRPr lang="ru-RU" sz="2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Рисунок 9" descr="030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2285992"/>
            <a:ext cx="2143140" cy="785818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7" y="3714752"/>
            <a:ext cx="185738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Загрузки\X8m2IMhBRr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643050"/>
            <a:ext cx="314327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4643438" y="1000108"/>
            <a:ext cx="3000396" cy="1428760"/>
          </a:xfrm>
          <a:prstGeom prst="wedgeRoundRectCallout">
            <a:avLst>
              <a:gd name="adj1" fmla="val -58166"/>
              <a:gd name="adj2" fmla="val 102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Hello! I’m Karen. I’ve got a problem. Could you help me?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214422"/>
            <a:ext cx="6096000" cy="642942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So, what can we do to help her?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0" y="2500306"/>
            <a:ext cx="6096000" cy="3138494"/>
          </a:xfrm>
        </p:spPr>
        <p:txBody>
          <a:bodyPr/>
          <a:lstStyle/>
          <a:p>
            <a:pPr lvl="0"/>
            <a:r>
              <a:rPr lang="en-US" sz="3200" b="1" dirty="0" smtClean="0">
                <a:solidFill>
                  <a:srgbClr val="7030A0"/>
                </a:solidFill>
              </a:rPr>
              <a:t>Learn the words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lvl="0"/>
            <a:r>
              <a:rPr lang="en-US" sz="3200" b="1" dirty="0" smtClean="0">
                <a:solidFill>
                  <a:srgbClr val="7030A0"/>
                </a:solidFill>
              </a:rPr>
              <a:t>Speak English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lvl="0"/>
            <a:r>
              <a:rPr lang="en-US" sz="3200" b="1" dirty="0" smtClean="0">
                <a:solidFill>
                  <a:srgbClr val="7030A0"/>
                </a:solidFill>
              </a:rPr>
              <a:t>Read  the note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lvl="0"/>
            <a:r>
              <a:rPr lang="ru-RU" sz="3200" b="1" dirty="0" err="1" smtClean="0">
                <a:solidFill>
                  <a:srgbClr val="7030A0"/>
                </a:solidFill>
              </a:rPr>
              <a:t>Make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</a:rPr>
              <a:t>the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</a:rPr>
              <a:t>shopping list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Read, write, draw, play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5974"/>
            <a:ext cx="1661177" cy="115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8794" y="188640"/>
            <a:ext cx="47863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Listen and repeat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988840"/>
            <a:ext cx="1494879" cy="138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1958182" cy="112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919" y="4797152"/>
            <a:ext cx="1188077" cy="144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6116" y="857232"/>
            <a:ext cx="1456413" cy="118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2721" y="2100918"/>
            <a:ext cx="981706" cy="141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8345" y="3608010"/>
            <a:ext cx="1504815" cy="112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959" y="5157192"/>
            <a:ext cx="1881411" cy="99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837" y="816335"/>
            <a:ext cx="1838350" cy="117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583" y="2186649"/>
            <a:ext cx="1831262" cy="13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667965"/>
            <a:ext cx="1513063" cy="109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64492" y="4982447"/>
            <a:ext cx="1548374" cy="1347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10552" y="1500753"/>
            <a:ext cx="72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meat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734067" y="2635076"/>
            <a:ext cx="1106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potatoes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592995" y="4509120"/>
            <a:ext cx="1250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biscuits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46398" y="5708808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milk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753160" y="1202194"/>
            <a:ext cx="65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cake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70395" y="2795286"/>
            <a:ext cx="1458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orange juice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031280" y="4210870"/>
            <a:ext cx="747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pasta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948821" y="5655955"/>
            <a:ext cx="912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carrots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609590" y="1202193"/>
            <a:ext cx="1115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sausages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875782" y="283815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rice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19244" y="4227432"/>
            <a:ext cx="10545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popcorn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875782" y="5541322"/>
            <a:ext cx="69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Coke</a:t>
            </a:r>
            <a:endParaRPr lang="ru-RU" sz="2000" dirty="0"/>
          </a:p>
        </p:txBody>
      </p:sp>
      <p:pic>
        <p:nvPicPr>
          <p:cNvPr id="27" name="Track No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/>
          <a:stretch>
            <a:fillRect/>
          </a:stretch>
        </p:blipFill>
        <p:spPr>
          <a:xfrm>
            <a:off x="1357290" y="35716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945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3" dur="55414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1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928670"/>
            <a:ext cx="6096000" cy="7620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entury Gothic" pitchFamily="34" charset="0"/>
              </a:rPr>
              <a:t>LOOK, READ AND MATCH.</a:t>
            </a:r>
            <a:endParaRPr lang="en-US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   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1. milk                      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2. pizza                  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3. pasta                  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4. chocolate               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5. egg                       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6. rice                         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7. vegetables             </a:t>
            </a:r>
            <a:r>
              <a:rPr lang="en-US" b="1" dirty="0" smtClean="0"/>
              <a:t> </a:t>
            </a:r>
            <a:endParaRPr lang="ru-RU" dirty="0" smtClean="0"/>
          </a:p>
          <a:p>
            <a:endParaRPr lang="en-US" dirty="0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800600"/>
            <a:ext cx="34290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3286124"/>
            <a:ext cx="942975" cy="9429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143248"/>
            <a:ext cx="1219200" cy="810769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3929066"/>
            <a:ext cx="923925" cy="9239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643050"/>
            <a:ext cx="952500" cy="655204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714488"/>
            <a:ext cx="593656" cy="89535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2428868"/>
            <a:ext cx="1000125" cy="75009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4429132"/>
            <a:ext cx="1187769" cy="82867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4429132"/>
            <a:ext cx="1187769" cy="8286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Let’s check up!</a:t>
            </a:r>
            <a:endParaRPr lang="en-US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1. milk                      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2. pizza                  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3. pasta                  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4. chocolate               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5. egg                         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6. rice                          </a:t>
            </a:r>
            <a:b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7. vegetables             </a:t>
            </a:r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 </a:t>
            </a:r>
            <a:endParaRPr lang="ru-RU" sz="28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 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800600"/>
            <a:ext cx="34290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3286124"/>
            <a:ext cx="942975" cy="9429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143248"/>
            <a:ext cx="1219200" cy="810769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3929066"/>
            <a:ext cx="923925" cy="92392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643050"/>
            <a:ext cx="952500" cy="655204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714488"/>
            <a:ext cx="593656" cy="895350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2357430"/>
            <a:ext cx="1000125" cy="75009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4429132"/>
            <a:ext cx="1187769" cy="828675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>
            <a:off x="3286116" y="2143116"/>
            <a:ext cx="3500462" cy="14287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428992" y="2571744"/>
            <a:ext cx="1571636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500430" y="3000372"/>
            <a:ext cx="1928826" cy="1285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9" idx="1"/>
          </p:cNvCxnSpPr>
          <p:nvPr/>
        </p:nvCxnSpPr>
        <p:spPr>
          <a:xfrm flipV="1">
            <a:off x="4357686" y="1970652"/>
            <a:ext cx="2214578" cy="13869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071802" y="2143116"/>
            <a:ext cx="1714512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143240" y="4214818"/>
            <a:ext cx="3714776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4500562" y="3143248"/>
            <a:ext cx="2571768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914400"/>
            <a:ext cx="6477024" cy="7620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Role-play: ‘At the Supermarket’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скачанные файлы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857364"/>
            <a:ext cx="3786214" cy="2143140"/>
          </a:xfrm>
        </p:spPr>
      </p:pic>
      <p:sp>
        <p:nvSpPr>
          <p:cNvPr id="5" name="Прямоугольник 4"/>
          <p:cNvSpPr/>
          <p:nvPr/>
        </p:nvSpPr>
        <p:spPr>
          <a:xfrm>
            <a:off x="1142976" y="4143380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A: Hello!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B: Can I have some </a:t>
            </a:r>
            <a:r>
              <a:rPr lang="en-US" sz="2400" i="1" dirty="0" smtClean="0">
                <a:solidFill>
                  <a:srgbClr val="002060"/>
                </a:solidFill>
                <a:latin typeface="+mj-lt"/>
              </a:rPr>
              <a:t>meat and potatoes</a:t>
            </a: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, please?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A: Here you are.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B: Thank you.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28" y="928670"/>
            <a:ext cx="6096000" cy="762000"/>
          </a:xfrm>
        </p:spPr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“Be attentive !”</a:t>
            </a:r>
            <a:endParaRPr lang="en-US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4800600"/>
            <a:ext cx="34290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614366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8_food">
  <a:themeElements>
    <a:clrScheme name="FoodPyrPres_all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oodPyrPres_ally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oodPyrPres_al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odPyrPres_all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odPyrPres_all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odPyrPres_all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odPyrPres_all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odPyrPres_all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odPyrPres_all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Anim-8_food</Template>
  <TotalTime>166</TotalTime>
  <Words>258</Words>
  <Application>Microsoft Office PowerPoint</Application>
  <PresentationFormat>Экран (4:3)</PresentationFormat>
  <Paragraphs>68</Paragraphs>
  <Slides>14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Century Gothic</vt:lpstr>
      <vt:lpstr>Wingdings</vt:lpstr>
      <vt:lpstr>Anim-8_food</vt:lpstr>
      <vt:lpstr>HOW ARE YOU TODAY?</vt:lpstr>
      <vt:lpstr>Let’s warm up!</vt:lpstr>
      <vt:lpstr>Презентация PowerPoint</vt:lpstr>
      <vt:lpstr>So, what can we do to help her?</vt:lpstr>
      <vt:lpstr>Презентация PowerPoint</vt:lpstr>
      <vt:lpstr>LOOK, READ AND MATCH.</vt:lpstr>
      <vt:lpstr>Let’s check up!</vt:lpstr>
      <vt:lpstr>Role-play: ‘At the Supermarket’</vt:lpstr>
      <vt:lpstr>“Be attentive !”</vt:lpstr>
      <vt:lpstr>MIND YOUR GRAMMAR!</vt:lpstr>
      <vt:lpstr>Let’s check up!</vt:lpstr>
      <vt:lpstr>Презентация PowerPoint</vt:lpstr>
      <vt:lpstr>Project Work</vt:lpstr>
      <vt:lpstr>Thank you for your work!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YOU TODAY?</dc:title>
  <dc:creator>Алена</dc:creator>
  <dc:description>http://freeppt.ru - Презентации по культуре и искусству. Шаблоны PowerPoint</dc:description>
  <cp:lastModifiedBy>Кристина</cp:lastModifiedBy>
  <cp:revision>20</cp:revision>
  <dcterms:created xsi:type="dcterms:W3CDTF">2016-11-28T16:15:55Z</dcterms:created>
  <dcterms:modified xsi:type="dcterms:W3CDTF">2019-12-16T11:48:33Z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TC010188041033</vt:lpwstr>
  </property>
</Properties>
</file>