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2"/>
  </p:notesMasterIdLst>
  <p:sldIdLst>
    <p:sldId id="256" r:id="rId2"/>
    <p:sldId id="272" r:id="rId3"/>
    <p:sldId id="273" r:id="rId4"/>
    <p:sldId id="274" r:id="rId5"/>
    <p:sldId id="276" r:id="rId6"/>
    <p:sldId id="278" r:id="rId7"/>
    <p:sldId id="279" r:id="rId8"/>
    <p:sldId id="267" r:id="rId9"/>
    <p:sldId id="281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81" autoAdjust="0"/>
  </p:normalViewPr>
  <p:slideViewPr>
    <p:cSldViewPr>
      <p:cViewPr>
        <p:scale>
          <a:sx n="94" d="100"/>
          <a:sy n="94" d="100"/>
        </p:scale>
        <p:origin x="-696" y="8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64B443-DA3E-4BE3-8E7A-DC2B5AB714BF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8F6C5B-DF28-4EEB-99C2-A20AC8E7FC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1878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F6C5B-DF28-4EEB-99C2-A20AC8E7FCE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3618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11F997-6B5F-412C-A320-2EB0D56592B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F0B7CB-0FE0-4D6B-84AD-B58CA3DFCC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11F997-6B5F-412C-A320-2EB0D56592B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F0B7CB-0FE0-4D6B-84AD-B58CA3DFC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11F997-6B5F-412C-A320-2EB0D56592B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F0B7CB-0FE0-4D6B-84AD-B58CA3DFC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11F997-6B5F-412C-A320-2EB0D56592B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F0B7CB-0FE0-4D6B-84AD-B58CA3DFC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11F997-6B5F-412C-A320-2EB0D56592B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F0B7CB-0FE0-4D6B-84AD-B58CA3DFCC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11F997-6B5F-412C-A320-2EB0D56592B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F0B7CB-0FE0-4D6B-84AD-B58CA3DFC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11F997-6B5F-412C-A320-2EB0D56592B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F0B7CB-0FE0-4D6B-84AD-B58CA3DFC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11F997-6B5F-412C-A320-2EB0D56592B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F0B7CB-0FE0-4D6B-84AD-B58CA3DFC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11F997-6B5F-412C-A320-2EB0D56592B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F0B7CB-0FE0-4D6B-84AD-B58CA3DFCC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11F997-6B5F-412C-A320-2EB0D56592B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F0B7CB-0FE0-4D6B-84AD-B58CA3DFC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11F997-6B5F-412C-A320-2EB0D56592B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F0B7CB-0FE0-4D6B-84AD-B58CA3DFCC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811F997-6B5F-412C-A320-2EB0D56592B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DF0B7CB-0FE0-4D6B-84AD-B58CA3DFCC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1.mp3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1.mp3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8748464" cy="2871057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«Учись у них –  …»</a:t>
            </a:r>
            <a:endParaRPr lang="ru-RU" sz="6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798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8864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4000" b="1" dirty="0" smtClean="0"/>
          </a:p>
          <a:p>
            <a:pPr marL="0" indent="0">
              <a:buNone/>
            </a:pPr>
            <a:r>
              <a:rPr lang="ru-RU" b="1" dirty="0" smtClean="0"/>
              <a:t>    Цели </a:t>
            </a:r>
            <a:r>
              <a:rPr lang="ru-RU" b="1" dirty="0"/>
              <a:t>урока: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sz="2400" b="1" dirty="0">
                <a:solidFill>
                  <a:srgbClr val="00B0F0"/>
                </a:solidFill>
              </a:rPr>
              <a:t> 1.</a:t>
            </a:r>
            <a:r>
              <a:rPr lang="ru-RU" b="1" dirty="0"/>
              <a:t>Познакомиться с содержанием</a:t>
            </a:r>
          </a:p>
          <a:p>
            <a:pPr marL="0" indent="0">
              <a:buNone/>
            </a:pPr>
            <a:r>
              <a:rPr lang="ru-RU" b="1" dirty="0"/>
              <a:t>    произведения;</a:t>
            </a:r>
          </a:p>
          <a:p>
            <a:pPr marL="82296" indent="0">
              <a:buNone/>
            </a:pPr>
            <a:r>
              <a:rPr lang="ru-RU" sz="2400" b="1" dirty="0">
                <a:solidFill>
                  <a:srgbClr val="00B0F0"/>
                </a:solidFill>
              </a:rPr>
              <a:t>2.</a:t>
            </a:r>
            <a:r>
              <a:rPr lang="ru-RU" b="1" dirty="0"/>
              <a:t>Учиться  анализировать  данное </a:t>
            </a:r>
          </a:p>
          <a:p>
            <a:pPr marL="82296" indent="0">
              <a:buNone/>
            </a:pPr>
            <a:r>
              <a:rPr lang="ru-RU" b="1" dirty="0"/>
              <a:t>   лирическое произведение;</a:t>
            </a:r>
          </a:p>
          <a:p>
            <a:pPr marL="82296" indent="0">
              <a:buNone/>
            </a:pPr>
            <a:r>
              <a:rPr lang="ru-RU" sz="2000" b="1" dirty="0">
                <a:solidFill>
                  <a:srgbClr val="00B0F0"/>
                </a:solidFill>
              </a:rPr>
              <a:t>3.</a:t>
            </a:r>
            <a:r>
              <a:rPr lang="ru-RU" b="1" dirty="0"/>
              <a:t>Через анализ  понять мысль поэта.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6481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764704"/>
            <a:ext cx="7450986" cy="32938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«Учись у них – </a:t>
            </a:r>
            <a:r>
              <a:rPr lang="ru-RU" sz="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дуба, у березы</a:t>
            </a:r>
            <a:r>
              <a:rPr lang="ru-RU" sz="6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…»</a:t>
            </a:r>
            <a:endParaRPr lang="ru-RU" sz="6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40466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800" b="1" dirty="0" smtClean="0"/>
              <a:t>Природа-мир истины и красоты.</a:t>
            </a:r>
          </a:p>
          <a:p>
            <a:pPr algn="ctr">
              <a:buNone/>
            </a:pPr>
            <a:endParaRPr lang="ru-RU" sz="4800" b="1" dirty="0"/>
          </a:p>
          <a:p>
            <a:pPr algn="ctr">
              <a:buNone/>
            </a:pPr>
            <a:endParaRPr lang="ru-RU" sz="4800" b="1" dirty="0" smtClean="0"/>
          </a:p>
          <a:p>
            <a:pPr algn="ctr">
              <a:buNone/>
            </a:pPr>
            <a:r>
              <a:rPr lang="ru-RU" sz="4800" b="1" dirty="0" smtClean="0"/>
              <a:t>Анализ стихотворения </a:t>
            </a:r>
            <a:r>
              <a:rPr lang="ru-RU" sz="4800" b="1" dirty="0" err="1" smtClean="0"/>
              <a:t>А.А.Фета</a:t>
            </a:r>
            <a:endParaRPr lang="ru-RU" sz="4800" b="1" dirty="0" smtClean="0"/>
          </a:p>
          <a:p>
            <a:pPr algn="ctr">
              <a:buNone/>
            </a:pPr>
            <a:r>
              <a:rPr lang="ru-RU" sz="4800" b="1" dirty="0" smtClean="0"/>
              <a:t>«Учись у них-у дуба, у берёзы»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332656"/>
            <a:ext cx="822960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4000" b="1" dirty="0" smtClean="0"/>
              <a:t>   Цели урока:</a:t>
            </a:r>
          </a:p>
          <a:p>
            <a:pPr marL="0" indent="0">
              <a:buNone/>
            </a:pPr>
            <a:endParaRPr lang="ru-RU" sz="4000" b="1" dirty="0" smtClean="0"/>
          </a:p>
          <a:p>
            <a:pPr marL="0" indent="0">
              <a:buNone/>
            </a:pPr>
            <a:r>
              <a:rPr lang="ru-RU" sz="3000" b="1" dirty="0" smtClean="0">
                <a:solidFill>
                  <a:srgbClr val="00B0F0"/>
                </a:solidFill>
              </a:rPr>
              <a:t> 1.</a:t>
            </a:r>
            <a:r>
              <a:rPr lang="ru-RU" sz="4000" b="1" dirty="0" smtClean="0"/>
              <a:t>Познакомиться </a:t>
            </a:r>
            <a:r>
              <a:rPr lang="ru-RU" sz="4000" b="1" dirty="0"/>
              <a:t>с </a:t>
            </a:r>
            <a:r>
              <a:rPr lang="ru-RU" sz="4000" b="1" dirty="0" smtClean="0"/>
              <a:t>содержанием</a:t>
            </a:r>
          </a:p>
          <a:p>
            <a:pPr marL="0" indent="0">
              <a:buNone/>
            </a:pPr>
            <a:r>
              <a:rPr lang="ru-RU" sz="4000" b="1" dirty="0" smtClean="0"/>
              <a:t>    произведения</a:t>
            </a:r>
            <a:r>
              <a:rPr lang="ru-RU" sz="4000" b="1" dirty="0"/>
              <a:t>;</a:t>
            </a:r>
          </a:p>
          <a:p>
            <a:pPr marL="82296" indent="0">
              <a:buNone/>
            </a:pPr>
            <a:r>
              <a:rPr lang="ru-RU" sz="3000" b="1" dirty="0" smtClean="0">
                <a:solidFill>
                  <a:srgbClr val="00B0F0"/>
                </a:solidFill>
              </a:rPr>
              <a:t>2.</a:t>
            </a:r>
            <a:r>
              <a:rPr lang="ru-RU" sz="4000" b="1" dirty="0" smtClean="0"/>
              <a:t>Учиться  </a:t>
            </a:r>
            <a:r>
              <a:rPr lang="ru-RU" sz="4000" b="1" dirty="0"/>
              <a:t>анализировать  </a:t>
            </a:r>
            <a:r>
              <a:rPr lang="ru-RU" sz="4000" b="1" dirty="0" smtClean="0"/>
              <a:t>данное </a:t>
            </a:r>
          </a:p>
          <a:p>
            <a:pPr marL="82296" indent="0">
              <a:buNone/>
            </a:pPr>
            <a:r>
              <a:rPr lang="ru-RU" sz="4000" b="1" dirty="0"/>
              <a:t> </a:t>
            </a:r>
            <a:r>
              <a:rPr lang="ru-RU" sz="4000" b="1" dirty="0" smtClean="0"/>
              <a:t>  лирическое произведение;</a:t>
            </a:r>
          </a:p>
          <a:p>
            <a:pPr marL="82296" indent="0">
              <a:buNone/>
            </a:pPr>
            <a:r>
              <a:rPr lang="ru-RU" sz="2600" b="1" dirty="0" smtClean="0">
                <a:solidFill>
                  <a:srgbClr val="00B0F0"/>
                </a:solidFill>
              </a:rPr>
              <a:t>3.</a:t>
            </a:r>
            <a:r>
              <a:rPr lang="ru-RU" sz="4000" b="1" dirty="0" smtClean="0"/>
              <a:t>Через </a:t>
            </a:r>
            <a:r>
              <a:rPr lang="ru-RU" sz="4000" b="1" dirty="0"/>
              <a:t>анализ  понять мысль </a:t>
            </a:r>
            <a:r>
              <a:rPr lang="ru-RU" sz="4000" b="1" dirty="0" smtClean="0"/>
              <a:t>поэта.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332656"/>
            <a:ext cx="6048672" cy="6192688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Учись у них - у дуба, у березы.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Кругом зима. Жестокая пора!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Напрасные на них застыли слезы,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И треснула, </a:t>
            </a:r>
            <a:r>
              <a:rPr lang="ru-RU" sz="4200" dirty="0" err="1">
                <a:latin typeface="Arial Black" panose="020B0A04020102020204" pitchFamily="34" charset="0"/>
              </a:rPr>
              <a:t>сжимаяся</a:t>
            </a:r>
            <a:r>
              <a:rPr lang="ru-RU" sz="4200" dirty="0">
                <a:latin typeface="Arial Black" panose="020B0A04020102020204" pitchFamily="34" charset="0"/>
              </a:rPr>
              <a:t>, кора</a:t>
            </a:r>
            <a:r>
              <a:rPr lang="ru-RU" sz="4200" dirty="0" smtClean="0">
                <a:latin typeface="Arial Black" panose="020B0A04020102020204" pitchFamily="34" charset="0"/>
              </a:rPr>
              <a:t>.</a:t>
            </a:r>
          </a:p>
          <a:p>
            <a:pPr algn="ctr"/>
            <a:endParaRPr lang="ru-RU" sz="4200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Все злей метель и с каждою минутой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Сердито рвет последние листы,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И за сердце хватает холод лютый;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Они стоят, молчат; молчи и ты</a:t>
            </a:r>
            <a:r>
              <a:rPr lang="ru-RU" sz="4200" dirty="0" smtClean="0">
                <a:latin typeface="Arial Black" panose="020B0A04020102020204" pitchFamily="34" charset="0"/>
              </a:rPr>
              <a:t>!</a:t>
            </a:r>
          </a:p>
          <a:p>
            <a:pPr algn="ctr"/>
            <a:endParaRPr lang="ru-RU" sz="4200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Но верь весне. Ее промчится гений,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Опять теплом и </a:t>
            </a:r>
            <a:r>
              <a:rPr lang="ru-RU" sz="4200" dirty="0" err="1">
                <a:latin typeface="Arial Black" panose="020B0A04020102020204" pitchFamily="34" charset="0"/>
              </a:rPr>
              <a:t>жизнию</a:t>
            </a:r>
            <a:r>
              <a:rPr lang="ru-RU" sz="4200" dirty="0">
                <a:latin typeface="Arial Black" panose="020B0A04020102020204" pitchFamily="34" charset="0"/>
              </a:rPr>
              <a:t> дыша.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Для ясных дней, для новых откровений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Переболит скорбящая душа.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323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332656"/>
            <a:ext cx="6048672" cy="6192688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Учись у них - у дуба, у березы.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Кругом зима. Жестокая пора!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Напрасные на них застыли слезы,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И треснула, </a:t>
            </a:r>
            <a:r>
              <a:rPr lang="ru-RU" sz="4200" dirty="0" err="1">
                <a:latin typeface="Arial Black" panose="020B0A04020102020204" pitchFamily="34" charset="0"/>
              </a:rPr>
              <a:t>сжимаяся</a:t>
            </a:r>
            <a:r>
              <a:rPr lang="ru-RU" sz="4200" dirty="0">
                <a:latin typeface="Arial Black" panose="020B0A04020102020204" pitchFamily="34" charset="0"/>
              </a:rPr>
              <a:t>, кора</a:t>
            </a:r>
            <a:r>
              <a:rPr lang="ru-RU" sz="4200" dirty="0" smtClean="0">
                <a:latin typeface="Arial Black" panose="020B0A04020102020204" pitchFamily="34" charset="0"/>
              </a:rPr>
              <a:t>.</a:t>
            </a:r>
          </a:p>
          <a:p>
            <a:pPr algn="ctr"/>
            <a:endParaRPr lang="ru-RU" sz="4200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Все злей метель и с каждою минутой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Сердито рвет последние листы,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И за сердце хватает холод лютый;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Они стоят, молчат; молчи и ты</a:t>
            </a:r>
            <a:r>
              <a:rPr lang="ru-RU" sz="4200" dirty="0" smtClean="0">
                <a:latin typeface="Arial Black" panose="020B0A04020102020204" pitchFamily="34" charset="0"/>
              </a:rPr>
              <a:t>!</a:t>
            </a:r>
          </a:p>
          <a:p>
            <a:pPr algn="ctr"/>
            <a:endParaRPr lang="ru-RU" sz="4200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Но верь весне. Ее промчится гений,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Опять теплом и </a:t>
            </a:r>
            <a:r>
              <a:rPr lang="ru-RU" sz="4200" dirty="0" err="1">
                <a:latin typeface="Arial Black" panose="020B0A04020102020204" pitchFamily="34" charset="0"/>
              </a:rPr>
              <a:t>жизнию</a:t>
            </a:r>
            <a:r>
              <a:rPr lang="ru-RU" sz="4200" dirty="0">
                <a:latin typeface="Arial Black" panose="020B0A04020102020204" pitchFamily="34" charset="0"/>
              </a:rPr>
              <a:t> дыша.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Для ясных дней, для новых откровений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Переболит скорбящая душа.</a:t>
            </a:r>
          </a:p>
          <a:p>
            <a:endParaRPr lang="ru-RU" dirty="0"/>
          </a:p>
        </p:txBody>
      </p:sp>
      <p:pic>
        <p:nvPicPr>
          <p:cNvPr id="2" name="A._Pokrovskaya_A.A._Fet._quotU.. (qmusic.me)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100392" y="59492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99829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05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332656"/>
            <a:ext cx="6048672" cy="6192688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Учись у них - у дуба, у березы.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Кругом зима. Жестокая пора!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Напрасные на них застыли слезы,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И треснула, </a:t>
            </a:r>
            <a:r>
              <a:rPr lang="ru-RU" sz="4200" dirty="0" err="1">
                <a:latin typeface="Arial Black" panose="020B0A04020102020204" pitchFamily="34" charset="0"/>
              </a:rPr>
              <a:t>сжимаяся</a:t>
            </a:r>
            <a:r>
              <a:rPr lang="ru-RU" sz="4200" dirty="0">
                <a:latin typeface="Arial Black" panose="020B0A04020102020204" pitchFamily="34" charset="0"/>
              </a:rPr>
              <a:t>, кора</a:t>
            </a:r>
            <a:r>
              <a:rPr lang="ru-RU" sz="4200" dirty="0" smtClean="0">
                <a:latin typeface="Arial Black" panose="020B0A04020102020204" pitchFamily="34" charset="0"/>
              </a:rPr>
              <a:t>.</a:t>
            </a:r>
          </a:p>
          <a:p>
            <a:pPr algn="ctr"/>
            <a:endParaRPr lang="ru-RU" sz="4200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Все злей метель и с каждою минутой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Сердито рвет последние листы,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И за сердце хватает холод лютый;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Они стоят, молчат; молчи и ты</a:t>
            </a:r>
            <a:r>
              <a:rPr lang="ru-RU" sz="4200" dirty="0" smtClean="0">
                <a:latin typeface="Arial Black" panose="020B0A04020102020204" pitchFamily="34" charset="0"/>
              </a:rPr>
              <a:t>!</a:t>
            </a:r>
          </a:p>
          <a:p>
            <a:pPr algn="ctr"/>
            <a:endParaRPr lang="ru-RU" sz="4200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Но верь весне. Ее промчится гений,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Опять теплом и </a:t>
            </a:r>
            <a:r>
              <a:rPr lang="ru-RU" sz="4200" dirty="0" err="1">
                <a:latin typeface="Arial Black" panose="020B0A04020102020204" pitchFamily="34" charset="0"/>
              </a:rPr>
              <a:t>жизнию</a:t>
            </a:r>
            <a:r>
              <a:rPr lang="ru-RU" sz="4200" dirty="0">
                <a:latin typeface="Arial Black" panose="020B0A04020102020204" pitchFamily="34" charset="0"/>
              </a:rPr>
              <a:t> дыша.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Для ясных дней, для новых откровений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Переболит скорбящая душа.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8219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332656"/>
            <a:ext cx="3600400" cy="1728192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> </a:t>
            </a:r>
            <a:r>
              <a:rPr lang="ru-RU" sz="4400" dirty="0" smtClean="0"/>
              <a:t>     </a:t>
            </a:r>
            <a:r>
              <a:rPr lang="ru-RU" sz="4400" b="1" dirty="0" smtClean="0"/>
              <a:t>А.А.ФЕТ</a:t>
            </a:r>
            <a:br>
              <a:rPr lang="ru-RU" sz="4400" b="1" dirty="0" smtClean="0"/>
            </a:br>
            <a:r>
              <a:rPr lang="ru-RU" sz="4400" b="1" dirty="0" smtClean="0"/>
              <a:t>(1820г. -1892г.)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3600" dirty="0" smtClean="0"/>
              <a:t>Работа</a:t>
            </a:r>
            <a:br>
              <a:rPr lang="ru-RU" sz="3600" dirty="0" smtClean="0"/>
            </a:br>
            <a:r>
              <a:rPr lang="ru-RU" sz="3600" dirty="0" smtClean="0"/>
              <a:t>художника </a:t>
            </a:r>
            <a:r>
              <a:rPr lang="ru-RU" sz="3600" dirty="0" err="1" smtClean="0"/>
              <a:t>И.Е.Репина</a:t>
            </a:r>
            <a:r>
              <a:rPr lang="ru-RU" sz="3600" dirty="0"/>
              <a:t> </a:t>
            </a:r>
            <a:r>
              <a:rPr lang="ru-RU" sz="3600" dirty="0" smtClean="0"/>
              <a:t>1882г.</a:t>
            </a:r>
            <a:endParaRPr lang="ru-RU" sz="3600" dirty="0"/>
          </a:p>
        </p:txBody>
      </p:sp>
      <p:pic>
        <p:nvPicPr>
          <p:cNvPr id="13314" name="Picture 2" descr="http://www.kostyor.ru/images0/biogr/fet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8375"/>
            <a:ext cx="4999162" cy="683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9697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332656"/>
            <a:ext cx="6048672" cy="6192688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Учись у них - у дуба, у </a:t>
            </a:r>
            <a:r>
              <a:rPr lang="ru-RU" sz="4200" dirty="0" smtClean="0">
                <a:latin typeface="Arial Black" panose="020B0A04020102020204" pitchFamily="34" charset="0"/>
              </a:rPr>
              <a:t>березы.</a:t>
            </a:r>
          </a:p>
          <a:p>
            <a:pPr marL="0" indent="0" algn="ctr">
              <a:buNone/>
            </a:pPr>
            <a:r>
              <a:rPr lang="ru-RU" sz="4200" dirty="0" smtClean="0">
                <a:latin typeface="Arial Black" panose="020B0A04020102020204" pitchFamily="34" charset="0"/>
              </a:rPr>
              <a:t>Кругом зима. Жестокая пора!</a:t>
            </a:r>
          </a:p>
          <a:p>
            <a:pPr marL="0" indent="0" algn="ctr">
              <a:buNone/>
            </a:pPr>
            <a:r>
              <a:rPr lang="ru-RU" sz="4200" dirty="0" smtClean="0">
                <a:latin typeface="Arial Black" panose="020B0A04020102020204" pitchFamily="34" charset="0"/>
              </a:rPr>
              <a:t>Напрасные на них застыли слезы,</a:t>
            </a:r>
          </a:p>
          <a:p>
            <a:pPr marL="0" indent="0" algn="ctr">
              <a:buNone/>
            </a:pPr>
            <a:r>
              <a:rPr lang="ru-RU" sz="4200" dirty="0" smtClean="0">
                <a:latin typeface="Arial Black" panose="020B0A04020102020204" pitchFamily="34" charset="0"/>
              </a:rPr>
              <a:t>И </a:t>
            </a:r>
            <a:r>
              <a:rPr lang="ru-RU" sz="4200" dirty="0">
                <a:latin typeface="Arial Black" panose="020B0A04020102020204" pitchFamily="34" charset="0"/>
              </a:rPr>
              <a:t>треснула, </a:t>
            </a:r>
            <a:r>
              <a:rPr lang="ru-RU" sz="4200" dirty="0" err="1">
                <a:latin typeface="Arial Black" panose="020B0A04020102020204" pitchFamily="34" charset="0"/>
              </a:rPr>
              <a:t>сжимаяся</a:t>
            </a:r>
            <a:r>
              <a:rPr lang="ru-RU" sz="4200" dirty="0">
                <a:latin typeface="Arial Black" panose="020B0A04020102020204" pitchFamily="34" charset="0"/>
              </a:rPr>
              <a:t>, кора</a:t>
            </a:r>
            <a:r>
              <a:rPr lang="ru-RU" sz="4200" dirty="0" smtClean="0">
                <a:latin typeface="Arial Black" panose="020B0A04020102020204" pitchFamily="34" charset="0"/>
              </a:rPr>
              <a:t>.</a:t>
            </a:r>
          </a:p>
          <a:p>
            <a:pPr algn="ctr"/>
            <a:endParaRPr lang="ru-RU" sz="4200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Все злей метель и с каждою минутой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Сердито рвет последние листы,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И за сердце хватает холод лютый;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Они стоят, молчат; молчи и ты</a:t>
            </a:r>
            <a:r>
              <a:rPr lang="ru-RU" sz="4200" dirty="0" smtClean="0">
                <a:latin typeface="Arial Black" panose="020B0A04020102020204" pitchFamily="34" charset="0"/>
              </a:rPr>
              <a:t>!</a:t>
            </a:r>
          </a:p>
          <a:p>
            <a:pPr algn="ctr"/>
            <a:endParaRPr lang="ru-RU" sz="4200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Но верь весне. Ее промчится гений,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Опять теплом и </a:t>
            </a:r>
            <a:r>
              <a:rPr lang="ru-RU" sz="4200" dirty="0" err="1">
                <a:latin typeface="Arial Black" panose="020B0A04020102020204" pitchFamily="34" charset="0"/>
              </a:rPr>
              <a:t>жизнию</a:t>
            </a:r>
            <a:r>
              <a:rPr lang="ru-RU" sz="4200" dirty="0">
                <a:latin typeface="Arial Black" panose="020B0A04020102020204" pitchFamily="34" charset="0"/>
              </a:rPr>
              <a:t> дыша.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Для ясных дней, для новых откровений</a:t>
            </a:r>
          </a:p>
          <a:p>
            <a:pPr marL="0" indent="0" algn="ctr">
              <a:buNone/>
            </a:pPr>
            <a:r>
              <a:rPr lang="ru-RU" sz="4200" dirty="0">
                <a:latin typeface="Arial Black" panose="020B0A04020102020204" pitchFamily="34" charset="0"/>
              </a:rPr>
              <a:t>Переболит скорбящая душа.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8219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353</TotalTime>
  <Words>411</Words>
  <Application>Microsoft Office PowerPoint</Application>
  <PresentationFormat>Экран (4:3)</PresentationFormat>
  <Paragraphs>80</Paragraphs>
  <Slides>10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«Учись у них –  …»</vt:lpstr>
      <vt:lpstr>Слайд 2</vt:lpstr>
      <vt:lpstr>Слайд 3</vt:lpstr>
      <vt:lpstr>Слайд 4</vt:lpstr>
      <vt:lpstr>Слайд 5</vt:lpstr>
      <vt:lpstr>Слайд 6</vt:lpstr>
      <vt:lpstr>Слайд 7</vt:lpstr>
      <vt:lpstr>           А.А.ФЕТ (1820г. -1892г.)    Работа художника И.Е.Репина 1882г.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стихотворения А.А.Фета «Учись у них – у дуба, у березы…»</dc:title>
  <dc:creator>SuperFly</dc:creator>
  <cp:lastModifiedBy>ASUS</cp:lastModifiedBy>
  <cp:revision>30</cp:revision>
  <dcterms:created xsi:type="dcterms:W3CDTF">2015-03-19T07:57:00Z</dcterms:created>
  <dcterms:modified xsi:type="dcterms:W3CDTF">2019-12-16T14:22:33Z</dcterms:modified>
</cp:coreProperties>
</file>