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3" r:id="rId6"/>
    <p:sldId id="257" r:id="rId7"/>
    <p:sldId id="258" r:id="rId8"/>
    <p:sldId id="260" r:id="rId9"/>
    <p:sldId id="261" r:id="rId10"/>
    <p:sldId id="268" r:id="rId11"/>
    <p:sldId id="25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BE1DF-D574-4F68-8EB0-ECB969457F3F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290D4-C247-4E9B-8F53-DB24EF979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229200"/>
            <a:ext cx="1174046" cy="1438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357166"/>
            <a:ext cx="81369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</a:rPr>
              <a:t>1</a:t>
            </a: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какой строке перечислены свойства воды?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Без запаха, без цвета, прозрачная, текучая.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Летучая, невидимая, прозрачная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Белая, без вкуса, хрупкая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Светлая, не пахнет, холодная</a:t>
            </a:r>
          </a:p>
        </p:txBody>
      </p:sp>
    </p:spTree>
    <p:extLst>
      <p:ext uri="{BB962C8B-B14F-4D97-AF65-F5344CB8AC3E}">
        <p14:creationId xmlns:p14="http://schemas.microsoft.com/office/powerpoint/2010/main" val="343972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-4286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dirty="0"/>
          </a:p>
        </p:txBody>
      </p:sp>
      <p:pic>
        <p:nvPicPr>
          <p:cNvPr id="6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5373216"/>
            <a:ext cx="1177002" cy="144192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/>
              <a:t> </a:t>
            </a:r>
            <a:endParaRPr lang="ru-RU" dirty="0"/>
          </a:p>
        </p:txBody>
      </p: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500063" y="1785938"/>
            <a:ext cx="4359969" cy="2363142"/>
            <a:chOff x="500034" y="1928802"/>
            <a:chExt cx="4999192" cy="2278070"/>
          </a:xfrm>
        </p:grpSpPr>
        <p:pic>
          <p:nvPicPr>
            <p:cNvPr id="8" name="Рисунок 7" descr="J0145373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034" y="1928802"/>
              <a:ext cx="3441121" cy="2271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9" name="Рисунок 8" descr="PH02028K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00580" y="1928802"/>
              <a:ext cx="1498646" cy="227807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2" name="Рисунок 11" descr="Изображение 106.jpg"/>
          <p:cNvPicPr>
            <a:picLocks noChangeAspect="1"/>
          </p:cNvPicPr>
          <p:nvPr/>
        </p:nvPicPr>
        <p:blipFill>
          <a:blip r:embed="rId6" cstate="print">
            <a:lum bright="-16000" contrast="14000"/>
          </a:blip>
          <a:srcRect/>
          <a:stretch>
            <a:fillRect/>
          </a:stretch>
        </p:blipFill>
        <p:spPr bwMode="auto">
          <a:xfrm>
            <a:off x="500063" y="4286250"/>
            <a:ext cx="50053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 descr="Готовка еды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38838" y="1724025"/>
            <a:ext cx="27860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Заголовок 3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701080"/>
            <a:ext cx="8786842" cy="858838"/>
          </a:xfrm>
          <a:prstGeom prst="rect">
            <a:avLst/>
          </a:prstGeom>
          <a:solidFill>
            <a:srgbClr val="0070C0"/>
          </a:solidFill>
        </p:spPr>
      </p:pic>
    </p:spTree>
    <p:extLst>
      <p:ext uri="{BB962C8B-B14F-4D97-AF65-F5344CB8AC3E}">
        <p14:creationId xmlns:p14="http://schemas.microsoft.com/office/powerpoint/2010/main" val="302323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7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dirty="0"/>
          </a:p>
        </p:txBody>
      </p:sp>
      <p:pic>
        <p:nvPicPr>
          <p:cNvPr id="6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941168"/>
            <a:ext cx="1468766" cy="17993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/>
              <a:t> </a:t>
            </a:r>
            <a:endParaRPr lang="ru-RU" dirty="0"/>
          </a:p>
        </p:txBody>
      </p:sp>
      <p:pic>
        <p:nvPicPr>
          <p:cNvPr id="8" name="Рисунок 7" descr="мытье ру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" y="504627"/>
            <a:ext cx="3424436" cy="342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Стирк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88" y="1857375"/>
            <a:ext cx="3041650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Изображение 117.jpg"/>
          <p:cNvPicPr>
            <a:picLocks noChangeAspect="1"/>
          </p:cNvPicPr>
          <p:nvPr/>
        </p:nvPicPr>
        <p:blipFill>
          <a:blip r:embed="rId6" cstate="print">
            <a:lum bright="-8000" contrast="2000"/>
          </a:blip>
          <a:srcRect/>
          <a:stretch>
            <a:fillRect/>
          </a:stretch>
        </p:blipFill>
        <p:spPr bwMode="auto">
          <a:xfrm>
            <a:off x="1785937" y="3929064"/>
            <a:ext cx="364877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357166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dirty="0"/>
          </a:p>
        </p:txBody>
      </p:sp>
      <p:pic>
        <p:nvPicPr>
          <p:cNvPr id="6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941168"/>
            <a:ext cx="1468766" cy="17993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u="sng" dirty="0" smtClean="0"/>
              <a:t> </a:t>
            </a:r>
            <a:endParaRPr lang="ru-RU" dirty="0"/>
          </a:p>
        </p:txBody>
      </p:sp>
      <p:pic>
        <p:nvPicPr>
          <p:cNvPr id="11" name="Прямоугольник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2850" y="811213"/>
            <a:ext cx="6778625" cy="1498600"/>
          </a:xfrm>
          <a:prstGeom prst="rect">
            <a:avLst/>
          </a:prstGeom>
          <a:noFill/>
        </p:spPr>
      </p:pic>
      <p:pic>
        <p:nvPicPr>
          <p:cNvPr id="12" name="Прямоугольник 4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39888" y="2597150"/>
            <a:ext cx="6046787" cy="149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73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229200"/>
            <a:ext cx="1174046" cy="1438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437414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 называется процесс превращения воды в водяной пар?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Испарение…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Замерзание…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Конденсация…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Таяние…</a:t>
            </a:r>
          </a:p>
        </p:txBody>
      </p:sp>
    </p:spTree>
    <p:extLst>
      <p:ext uri="{BB962C8B-B14F-4D97-AF65-F5344CB8AC3E}">
        <p14:creationId xmlns:p14="http://schemas.microsoft.com/office/powerpoint/2010/main" val="526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229200"/>
            <a:ext cx="1174046" cy="1438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437414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 каком состоянии находится вода в тумане?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 газообразном…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 твёрдом…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 жидком…</a:t>
            </a:r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445224"/>
            <a:ext cx="997711" cy="122227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437414"/>
            <a:ext cx="81369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 проверить, сохраняет ли вода свою форму?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Подогреть воду и наблюдать, что будет с ней происходить.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Переливать воду в сосуды, у которых разная форма.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Сжимать сосуд, полностью заполненный водой.</a:t>
            </a:r>
          </a:p>
        </p:txBody>
      </p:sp>
    </p:spTree>
    <p:extLst>
      <p:ext uri="{BB962C8B-B14F-4D97-AF65-F5344CB8AC3E}">
        <p14:creationId xmlns:p14="http://schemas.microsoft.com/office/powerpoint/2010/main" val="290528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-978" y="-190499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2571744"/>
            <a:ext cx="46009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Вода - растворитель</a:t>
            </a:r>
            <a:endParaRPr lang="ru-RU" sz="44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716338"/>
            <a:ext cx="2468562" cy="3024187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1142984"/>
            <a:ext cx="814049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ема исследования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«Вода - растворитель».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работы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проверить свойство воды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растворять разные вещества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4"/>
            <a:ext cx="2468562" cy="3024187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214546" y="285728"/>
            <a:ext cx="65722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нструктаж по работе в группе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умей слушать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понимать других.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не перебивай.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Третье правило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дай возможность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высказать свое мнение каждому.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Четвертое правило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умей договариваться и приходить к общему мнению.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-41635" y="37838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714752"/>
            <a:ext cx="1128660" cy="1382699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6832" y="358295"/>
            <a:ext cx="848706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Вещества могут быть растворимыми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не растворимыми в воде.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Растворимые вещества: поваренная соль,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Сахар 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воде становятся невидимыми.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Некоторые вещества в воде не растворяются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4071942"/>
            <a:ext cx="8172045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Очистить воду от растворимых веществ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 помощью фильтра не удается.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помощью фильтра воду с речным песком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можно очистить. </a:t>
            </a:r>
            <a:endParaRPr lang="ru-RU" sz="2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13176"/>
            <a:ext cx="1408694" cy="17257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142984"/>
            <a:ext cx="72866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3600" b="1" i="1" dirty="0">
                <a:solidFill>
                  <a:srgbClr val="FFFF00"/>
                </a:solidFill>
              </a:rPr>
              <a:t>С помощью фильтра нельзя очистить воду от веществ, которые в ней растворились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3600" b="1" i="1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3600" b="1" i="1" dirty="0">
                <a:solidFill>
                  <a:srgbClr val="FFFF00"/>
                </a:solidFill>
              </a:rPr>
              <a:t>Но фильтр помогает очистить воду от частиц, которые в ней не растворяются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245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Control</cp:lastModifiedBy>
  <cp:revision>29</cp:revision>
  <dcterms:created xsi:type="dcterms:W3CDTF">2013-01-03T10:59:37Z</dcterms:created>
  <dcterms:modified xsi:type="dcterms:W3CDTF">2019-12-09T17:20:22Z</dcterms:modified>
</cp:coreProperties>
</file>