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61" r:id="rId3"/>
    <p:sldId id="257" r:id="rId4"/>
    <p:sldId id="258" r:id="rId5"/>
    <p:sldId id="263" r:id="rId6"/>
    <p:sldId id="259" r:id="rId7"/>
    <p:sldId id="264" r:id="rId8"/>
    <p:sldId id="260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402AD8-8F36-4B3B-8F45-977065676F16}" type="datetimeFigureOut">
              <a:rPr lang="ru-RU" smtClean="0"/>
              <a:t>11.11.2019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08DFC3-B8B9-4893-BE33-AA88F5F19E0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08DFC3-B8B9-4893-BE33-AA88F5F19E0F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285860"/>
            <a:ext cx="7772400" cy="1470025"/>
          </a:xfrm>
        </p:spPr>
        <p:txBody>
          <a:bodyPr/>
          <a:lstStyle/>
          <a:p>
            <a:r>
              <a:rPr lang="ru-RU" dirty="0" smtClean="0"/>
              <a:t>Биологическое оружие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Подготовила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Соколова А. А</a:t>
            </a:r>
          </a:p>
          <a:p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Провери</a:t>
            </a:r>
            <a:r>
              <a:rPr lang="kk-KZ" dirty="0" smtClean="0">
                <a:solidFill>
                  <a:schemeClr val="accent6">
                    <a:lumMod val="75000"/>
                  </a:schemeClr>
                </a:solidFill>
              </a:rPr>
              <a:t>л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Нерин А. И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ur_14_03_swf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065459" cy="6858000"/>
          </a:xfr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58246" cy="3440114"/>
          </a:xfrm>
        </p:spPr>
        <p:txBody>
          <a:bodyPr>
            <a:noAutofit/>
          </a:bodyPr>
          <a:lstStyle/>
          <a:p>
            <a:r>
              <a:rPr lang="ru-RU" sz="2000" b="1" dirty="0" err="1" smtClean="0"/>
              <a:t>Биологи́ческое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ору́жие</a:t>
            </a:r>
            <a:r>
              <a:rPr lang="ru-RU" sz="2000" dirty="0" smtClean="0"/>
              <a:t> — это патогенные микроорганизмы или их споры, </a:t>
            </a:r>
            <a:r>
              <a:rPr lang="ru-RU" sz="2000" dirty="0" smtClean="0"/>
              <a:t>вирусы, </a:t>
            </a:r>
            <a:r>
              <a:rPr lang="ru-RU" sz="2000" dirty="0" smtClean="0"/>
              <a:t>бактериальные </a:t>
            </a:r>
            <a:r>
              <a:rPr lang="ru-RU" sz="2000" dirty="0" smtClean="0"/>
              <a:t>токсины</a:t>
            </a:r>
            <a:r>
              <a:rPr lang="ru-RU" sz="2000" dirty="0" smtClean="0"/>
              <a:t>, заражающие людей и </a:t>
            </a:r>
            <a:r>
              <a:rPr lang="ru-RU" sz="2000" dirty="0" smtClean="0"/>
              <a:t>животных предназначенные </a:t>
            </a:r>
            <a:r>
              <a:rPr lang="ru-RU" sz="2000" dirty="0" smtClean="0"/>
              <a:t>для массового поражения живой силы и населения противника, сельскохозяйственных животных, посевов сельскохозяйственных культур, заражения продовольствия и источников воды, а также порчи некоторых видов военного снаряжения и военных материалов. Является </a:t>
            </a:r>
            <a:r>
              <a:rPr lang="ru-RU" sz="2000" dirty="0" smtClean="0"/>
              <a:t>оружием массового поражения</a:t>
            </a:r>
            <a:r>
              <a:rPr lang="ru-RU" sz="2000" dirty="0" smtClean="0"/>
              <a:t> и запрещено согласно </a:t>
            </a:r>
            <a:r>
              <a:rPr lang="ru-RU" sz="2000" dirty="0" smtClean="0"/>
              <a:t>Женевскому протоколу</a:t>
            </a:r>
            <a:r>
              <a:rPr lang="ru-RU" sz="2000" dirty="0" smtClean="0"/>
              <a:t> </a:t>
            </a:r>
            <a:r>
              <a:rPr lang="ru-RU" sz="2000" dirty="0" smtClean="0"/>
              <a:t>1925 года.</a:t>
            </a:r>
            <a:endParaRPr lang="ru-RU" sz="2000" dirty="0"/>
          </a:p>
        </p:txBody>
      </p:sp>
      <p:pic>
        <p:nvPicPr>
          <p:cNvPr id="4" name="Содержимое 3" descr="5bb753b6370f2cfe0e8b45ed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1602791" y="3857628"/>
            <a:ext cx="5326663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Особенности биологического оружия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43050"/>
            <a:ext cx="8643998" cy="500066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Биологическое </a:t>
            </a:r>
            <a:r>
              <a:rPr lang="ru-RU" dirty="0" smtClean="0"/>
              <a:t>оружие обладает рядом специфических особенностей, важнейшими из которых являются:</a:t>
            </a:r>
          </a:p>
          <a:p>
            <a:r>
              <a:rPr lang="ru-RU" dirty="0" err="1" smtClean="0"/>
              <a:t>эпидемичность</a:t>
            </a:r>
            <a:r>
              <a:rPr lang="ru-RU" dirty="0" smtClean="0"/>
              <a:t> — возможность массового поражения людей на обширных территориях за короткое время;</a:t>
            </a:r>
          </a:p>
          <a:p>
            <a:r>
              <a:rPr lang="ru-RU" dirty="0" smtClean="0"/>
              <a:t>высокая токсичность, намного превосходящая токсичность </a:t>
            </a:r>
            <a:r>
              <a:rPr lang="ru-RU" dirty="0" smtClean="0"/>
              <a:t>отравляющих вещества</a:t>
            </a:r>
            <a:r>
              <a:rPr lang="ru-RU" dirty="0" smtClean="0"/>
              <a:t> (в 1 см</a:t>
            </a:r>
            <a:r>
              <a:rPr lang="ru-RU" baseline="30000" dirty="0" smtClean="0"/>
              <a:t>3</a:t>
            </a:r>
            <a:r>
              <a:rPr lang="ru-RU" dirty="0" smtClean="0"/>
              <a:t> суспензии вируса пситтакоза содержится 2x10</a:t>
            </a:r>
            <a:r>
              <a:rPr lang="ru-RU" baseline="30000" dirty="0" smtClean="0"/>
              <a:t>10</a:t>
            </a:r>
            <a:r>
              <a:rPr lang="ru-RU" dirty="0" smtClean="0"/>
              <a:t> заражающих человека доз);</a:t>
            </a:r>
          </a:p>
          <a:p>
            <a:r>
              <a:rPr lang="ru-RU" dirty="0" err="1" smtClean="0"/>
              <a:t>контагиозность</a:t>
            </a:r>
            <a:r>
              <a:rPr lang="ru-RU" dirty="0" smtClean="0"/>
              <a:t> — способность передаваться при контакте с человеком, животным, предметами и т. п.;</a:t>
            </a:r>
          </a:p>
          <a:p>
            <a:r>
              <a:rPr lang="ru-RU" dirty="0" smtClean="0"/>
              <a:t>инкубационный период, достигающий нескольких суток;</a:t>
            </a:r>
          </a:p>
          <a:p>
            <a:r>
              <a:rPr lang="ru-RU" dirty="0" smtClean="0"/>
              <a:t>возможность консервации микроорганизмов, при которой их жизнеспособность в высушенном состоянии сохраняется в течение 5-10 лет;</a:t>
            </a:r>
          </a:p>
          <a:p>
            <a:r>
              <a:rPr lang="ru-RU" dirty="0" smtClean="0"/>
              <a:t>дальность распространения — имитаторы биологических аэрозолей при испытаниях проникали на расстояния до 700 км;</a:t>
            </a:r>
          </a:p>
          <a:p>
            <a:r>
              <a:rPr lang="ru-RU" dirty="0" smtClean="0"/>
              <a:t>трудность индикации, достигающая нескольких часов;</a:t>
            </a:r>
          </a:p>
          <a:p>
            <a:r>
              <a:rPr lang="ru-RU" dirty="0" smtClean="0"/>
              <a:t>сильное психологическое воздействие (паника, страх и т. п.).</a:t>
            </a:r>
          </a:p>
          <a:p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7409u-48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214291"/>
            <a:ext cx="7500990" cy="3154621"/>
          </a:xfrm>
        </p:spPr>
      </p:pic>
      <p:pic>
        <p:nvPicPr>
          <p:cNvPr id="5" name="Рисунок 4" descr="unnamed-18-1080x57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3571876"/>
            <a:ext cx="6572296" cy="288377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85794"/>
            <a:ext cx="7901014" cy="6318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Средства защиты населения от биологического оружия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К</a:t>
            </a:r>
            <a:r>
              <a:rPr lang="ru-RU" dirty="0" smtClean="0"/>
              <a:t> основным средствам защиты населения от биологического оружия относятся: </a:t>
            </a:r>
            <a:r>
              <a:rPr lang="ru-RU" b="1" dirty="0" smtClean="0"/>
              <a:t>вакцинно-сывороточные препараты, антибиотики, сульфаниламидные и другие лекарственные вещества</a:t>
            </a:r>
            <a:r>
              <a:rPr lang="ru-RU" dirty="0" smtClean="0"/>
              <a:t>, используемые для специальной и экстренной профилактики инфекционных болезней, средства индивидуальной и коллективной защиты, химические вещества, используемые для обезвреживания возбудителей инфекционных заболеваний.</a:t>
            </a:r>
          </a:p>
          <a:p>
            <a:r>
              <a:rPr lang="ru-RU" dirty="0" smtClean="0"/>
              <a:t>При обнаружении признаков применения противником биологического оружия немедленно надевают противогазы (респираторы, маски), а также средства защиты кожи и сообщают об этом в ближайший штаб ГО, директору учреждения, руководителю предприятия, организации.</a:t>
            </a:r>
          </a:p>
          <a:p>
            <a:r>
              <a:rPr lang="ru-RU" dirty="0" smtClean="0"/>
              <a:t>В результате применения биологического оружия образуются </a:t>
            </a:r>
            <a:r>
              <a:rPr lang="ru-RU" b="1" dirty="0" smtClean="0"/>
              <a:t>зоны биологического заражения и очаги биологического поражения</a:t>
            </a:r>
            <a:r>
              <a:rPr lang="ru-RU" dirty="0" smtClean="0"/>
              <a:t>. Зона биологического заражения — это район местности (акватории) или области воздушного пространства, зараженный возбудителями заболеваний в опасных для населения пределах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30e6db2809d8777a84213fe7a2c8d0_ce_1680x1680x446x0_cropped_800x80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571736" y="3500438"/>
            <a:ext cx="3643338" cy="3000396"/>
          </a:xfrm>
        </p:spPr>
      </p:pic>
      <p:pic>
        <p:nvPicPr>
          <p:cNvPr id="5" name="Рисунок 4" descr="2018_12_01_3b7ab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0"/>
            <a:ext cx="3071810" cy="3071810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357166"/>
            <a:ext cx="4411297" cy="271464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risnaki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 rot="172479">
            <a:off x="2637017" y="136299"/>
            <a:ext cx="2713220" cy="3314604"/>
          </a:xfrm>
        </p:spPr>
      </p:pic>
      <p:pic>
        <p:nvPicPr>
          <p:cNvPr id="5" name="Рисунок 4" descr="ur_14_0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70" y="3000372"/>
            <a:ext cx="5269652" cy="289919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ajgfpi (1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85786" y="388842"/>
            <a:ext cx="7715304" cy="6004835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68</TotalTime>
  <Words>59</Words>
  <PresentationFormat>Экран (4:3)</PresentationFormat>
  <Paragraphs>19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Биологическое оружие</vt:lpstr>
      <vt:lpstr>Слайд 2</vt:lpstr>
      <vt:lpstr>Биологи́ческое ору́жие — это патогенные микроорганизмы или их споры, вирусы, бактериальные токсины, заражающие людей и животных предназначенные для массового поражения живой силы и населения противника, сельскохозяйственных животных, посевов сельскохозяйственных культур, заражения продовольствия и источников воды, а также порчи некоторых видов военного снаряжения и военных материалов. Является оружием массового поражения и запрещено согласно Женевскому протоколу 1925 года.</vt:lpstr>
      <vt:lpstr>Особенности биологического оружия</vt:lpstr>
      <vt:lpstr>Слайд 5</vt:lpstr>
      <vt:lpstr>Средства защиты населения от биологического оружия 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Биологическое оружие</dc:title>
  <dc:creator>Приезжих</dc:creator>
  <cp:lastModifiedBy>Владелец</cp:lastModifiedBy>
  <cp:revision>8</cp:revision>
  <dcterms:created xsi:type="dcterms:W3CDTF">2019-11-11T13:21:01Z</dcterms:created>
  <dcterms:modified xsi:type="dcterms:W3CDTF">2019-11-11T14:40:19Z</dcterms:modified>
</cp:coreProperties>
</file>