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сережа\IMG_20191212_0959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6632"/>
            <a:ext cx="1584176" cy="2232248"/>
          </a:xfrm>
          <a:prstGeom prst="rect">
            <a:avLst/>
          </a:prstGeom>
          <a:noFill/>
        </p:spPr>
      </p:pic>
      <p:pic>
        <p:nvPicPr>
          <p:cNvPr id="4" name="Picture 2" descr="C:\Users\ПК\Desktop\сережа\IMG_20191212_100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0"/>
            <a:ext cx="1656184" cy="2276872"/>
          </a:xfrm>
          <a:prstGeom prst="rect">
            <a:avLst/>
          </a:prstGeom>
          <a:noFill/>
        </p:spPr>
      </p:pic>
      <p:pic>
        <p:nvPicPr>
          <p:cNvPr id="5" name="Picture 2" descr="C:\Users\ПК\Desktop\сережа\IMG_20191212_1000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35896" y="0"/>
            <a:ext cx="2664296" cy="2204864"/>
          </a:xfrm>
          <a:prstGeom prst="rect">
            <a:avLst/>
          </a:prstGeom>
          <a:noFill/>
        </p:spPr>
      </p:pic>
      <p:pic>
        <p:nvPicPr>
          <p:cNvPr id="6" name="Picture 2" descr="C:\Users\ПК\Desktop\сережа\IMG_20191212_1000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2420888"/>
            <a:ext cx="1979712" cy="2736304"/>
          </a:xfrm>
          <a:prstGeom prst="rect">
            <a:avLst/>
          </a:prstGeom>
          <a:noFill/>
        </p:spPr>
      </p:pic>
      <p:pic>
        <p:nvPicPr>
          <p:cNvPr id="7" name="Picture 2" descr="C:\Users\ПК\Desktop\сережа\IMG_20191212_10003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51720" y="2420888"/>
            <a:ext cx="2304256" cy="27089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8" name="Picture 2" descr="C:\Users\ПК\Desktop\сережа\IMG_20191212_10045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3968" y="2420888"/>
            <a:ext cx="2160240" cy="273630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76256" y="476672"/>
            <a:ext cx="20162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Эту волшебную елочку, которую мы сделали вместе с мамой,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дарю всем  людям Земли.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Она обязательно принесет вам здоровье, счастье, удачу и много-много тепла.</a:t>
            </a:r>
          </a:p>
          <a:p>
            <a:r>
              <a:rPr lang="ru-RU" sz="1500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rgbClr val="00B050"/>
                </a:solidFill>
              </a:rPr>
              <a:t>С Новым годом !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35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10</cp:revision>
  <dcterms:created xsi:type="dcterms:W3CDTF">2019-12-16T08:26:25Z</dcterms:created>
  <dcterms:modified xsi:type="dcterms:W3CDTF">2019-12-16T10:24:41Z</dcterms:modified>
</cp:coreProperties>
</file>