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8" r:id="rId9"/>
    <p:sldId id="264" r:id="rId10"/>
    <p:sldId id="269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CC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628EB-FE8B-4D0C-9EBF-5820E535316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46AEC-C27F-410B-B4C0-CD16075FB9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287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6AEC-C27F-410B-B4C0-CD16075FB9B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998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6AEC-C27F-410B-B4C0-CD16075FB9B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233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9158A-1C9B-44FC-8F2C-64D487F38A9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8C43B-A458-4A96-90E0-6901E167D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2.av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1.av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25556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метода моделирования как средства развития связной  речи в процессе ознакомления с комнатными растениями.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1728192"/>
          </a:xfrm>
        </p:spPr>
        <p:txBody>
          <a:bodyPr>
            <a:normAutofit fontScale="25000" lnSpcReduction="20000"/>
          </a:bodyPr>
          <a:lstStyle/>
          <a:p>
            <a:pPr marL="63500"/>
            <a:r>
              <a:rPr lang="ru-RU" altLang="ru-RU" sz="8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marL="63500"/>
            <a:r>
              <a:rPr lang="ru-RU" altLang="ru-RU" sz="8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</a:t>
            </a:r>
          </a:p>
          <a:p>
            <a:pPr marL="63500"/>
            <a:r>
              <a:rPr lang="ru-RU" altLang="ru-RU" sz="8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altLang="ru-RU" sz="8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</a:t>
            </a:r>
            <a:r>
              <a:rPr lang="ru-RU" altLang="ru-RU" sz="8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65 - ЦРР »</a:t>
            </a:r>
            <a:endParaRPr lang="ru-RU" altLang="ru-RU" sz="8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0"/>
            <a:r>
              <a:rPr lang="ru-RU" altLang="ru-RU" sz="8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Шнайдер Вера </a:t>
            </a:r>
            <a:r>
              <a:rPr lang="ru-RU" altLang="ru-RU" sz="8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Алексеевна</a:t>
            </a:r>
          </a:p>
          <a:p>
            <a:pPr marL="63500"/>
            <a:r>
              <a:rPr lang="ru-RU" altLang="ru-RU" sz="88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altLang="ru-RU" sz="8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17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hlinkClick r:id="rId2" action="ppaction://hlinkfile"/>
              </a:rPr>
              <a:t>2.avi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2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 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итогам   контрольного этапа развитие связной речи   у детей старшего возраста с общим недоразвитием речи посредством метода моделирования возросла. Анализ сравнения результатов показывает положительную динамику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140968"/>
            <a:ext cx="5328592" cy="3564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5392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43346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Выводы.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развития связной речи   у детей дошкольного возраста с общим недоразвитием речи посредством метода моделирования  актуальна на современном этапе.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Разработанная система   обеспечивает высокую результативность в развитии связной речи   у детей дошкольного возраста с общим недоразвитием речи посредством метода моделирования, что определяет выявленная положительная динамика.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Показателем служат  увлеченность исследовательской и предметной деятельностью в уголке природы   группы детского сада, проявление стремления, инициативы, самостоятельности при выборе средств, способов действий, постоянное стремление к получению новых знаний о разнообразном мире комнатных растений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52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/>
          <a:lstStyle/>
          <a:p>
            <a:pPr marL="0" indent="0">
              <a:buNone/>
            </a:pP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32856"/>
            <a:ext cx="6142297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3616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  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овладения предпосылками  учебной деятельности на этапе завершения   дошкольного образования от воспитанников дошкольных учреждений  требуется активное развитие связной речи. </a:t>
            </a:r>
            <a:endParaRPr lang="ru-RU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Моделирование </a:t>
            </a:r>
            <a:r>
              <a:rPr lang="ru-RU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рассматривается  как совместная деятельность воспитателя и детей по построению (выбору или конструированию) моделей и обеспечивающая успешное усвоение представлениями об особенностях мира комнатных растений. </a:t>
            </a:r>
          </a:p>
        </p:txBody>
      </p:sp>
    </p:spTree>
    <p:extLst>
      <p:ext uri="{BB962C8B-B14F-4D97-AF65-F5344CB8AC3E}">
        <p14:creationId xmlns:p14="http://schemas.microsoft.com/office/powerpoint/2010/main" val="401892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548680"/>
            <a:ext cx="7408333" cy="557748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</a:t>
            </a:r>
            <a:endParaRPr lang="ru-RU" sz="3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развития связной речи     у детей с общим недоразвитием речи посредством метода  моделирования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  <a:endParaRPr lang="ru-RU" sz="3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Теоритически обосновать проблему развития связной речи у детей старшего дошкольного возраста с общим недоразвитием речи.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Выявить уровень развития связной речи у детей старшего дошкольного возраста с общим недоразвитием речи.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Разработать систему работы по развитию связной речи  у детей старшего дошкольного  возраста с общим недоразвитием речи, посредством метода моделирования в процессе ознакомления с  комнатными растениями. 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Выявить эффективность разработанной системы работы по развитию связной речи   у детей старшего дошкольного возраста с общим недоразвитием речи посредством  метода моделирования в процессе ознакомления с  комнатными растениями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70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поставленных задач на констатирующем этапе были использованы следующие методы исследования:</a:t>
            </a:r>
          </a:p>
          <a:p>
            <a:pPr marL="0" indent="0" algn="just">
              <a:buNone/>
            </a:pPr>
            <a:endParaRPr lang="ru-RU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беседа (методика, разработанная Н. В. </a:t>
            </a:r>
            <a:r>
              <a:rPr lang="ru-RU" sz="2200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Нищевой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для выявления уровня развития связной речи у детей дошкольного возраста с общим недоразвитием речи, </a:t>
            </a:r>
          </a:p>
          <a:p>
            <a:pPr algn="just"/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метод математической и статической обработки данных.</a:t>
            </a:r>
          </a:p>
          <a:p>
            <a:pPr marL="0" indent="0" algn="just">
              <a:buNone/>
            </a:pPr>
            <a:endParaRPr lang="ru-RU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2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показали что, развитие связной речи у детей дошкольного возраста с общим недоразвитием речи не очень высока.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44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формирующем этапе была разработана и реализована система работы по развитию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связной речи у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с общим недоразвитием речи посредством моделирования.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276872"/>
            <a:ext cx="5916150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4076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 algn="just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первом этапе: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накопление впечатлений, выделение того или иного объекта природы из окружающего мира и на этой основе обнаружение простейших связей, отношений, зависимостей, умение делать предположения по поводу своих действий, необходимых для решения стоящей перед дошкольниками  задачи. Подражание педагогу в применении средств и способов познания (обследование, осуществление пробующих действий, наблюдение, рассматривание иллюстраций, комнатных растений, трудовые поручения в уголке природы,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такое же», «Где спряталась матрешка», «Угадай растение по описанию» и т.д.), фиксирование результатов. </a:t>
            </a:r>
          </a:p>
        </p:txBody>
      </p:sp>
    </p:spTree>
    <p:extLst>
      <p:ext uri="{BB962C8B-B14F-4D97-AF65-F5344CB8AC3E}">
        <p14:creationId xmlns:p14="http://schemas.microsoft.com/office/powerpoint/2010/main" val="27748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 algn="just">
              <a:buNone/>
            </a:pPr>
            <a:r>
              <a:rPr lang="ru-RU" sz="22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втором этапе: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первичное упорядочивание полученных впечатлений об объекте природы, их систематизация, проверка вновь обнаруженных фактов, определение их места в системе уже имеющихся представлений. Совместно с педагогом дети с общим недоразвитием речи организуют разные познавательные действия с объектом: наблюдения, сравнения, эксперименты, сопоставления, классификация и др.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0" y="3717032"/>
            <a:ext cx="5461275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2067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hlinkClick r:id="rId2" action="ppaction://hlinkfile"/>
              </a:rPr>
              <a:t>1.avi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2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2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третьем этапе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предполагается работа по дальнейшему упорядочиванию  и структурированию представлений детей с общим недоразвитием речи об объекте природы: выявление более сложных отношений, связей и закономерностей, которые невозможно обнаружить, оставаясь лишь на уровне восприятия. Для их выполнения необходима способность предвидеть в образном  плане и осуществлять самоорганизацию поиска.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3945855"/>
            <a:ext cx="5472608" cy="2912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70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633</Words>
  <Application>Microsoft Office PowerPoint</Application>
  <PresentationFormat>Экран (4:3)</PresentationFormat>
  <Paragraphs>50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Применение метода моделирования как средства развития связной  речи в процессе ознакомления с комнатными растениями.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метода моделирования как средства развития связной  речи в процессе ознакомления с комнатными растениями.</dc:title>
  <dc:creator>Вера</dc:creator>
  <cp:lastModifiedBy>Вера</cp:lastModifiedBy>
  <cp:revision>16</cp:revision>
  <dcterms:created xsi:type="dcterms:W3CDTF">2018-03-14T11:19:02Z</dcterms:created>
  <dcterms:modified xsi:type="dcterms:W3CDTF">2019-12-16T15:20:39Z</dcterms:modified>
</cp:coreProperties>
</file>