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2" r:id="rId6"/>
    <p:sldId id="259" r:id="rId7"/>
    <p:sldId id="263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8424936" cy="2152650"/>
          </a:xfrm>
        </p:spPr>
        <p:txBody>
          <a:bodyPr/>
          <a:lstStyle/>
          <a:p>
            <a:r>
              <a:rPr lang="ru-RU" dirty="0" smtClean="0"/>
              <a:t>Витаутас Ландсбергис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356992"/>
            <a:ext cx="6172200" cy="685800"/>
          </a:xfrm>
        </p:spPr>
        <p:txBody>
          <a:bodyPr>
            <a:noAutofit/>
          </a:bodyPr>
          <a:lstStyle/>
          <a:p>
            <a:r>
              <a:rPr lang="ru-RU" sz="1400" dirty="0" smtClean="0"/>
              <a:t>Выполнил</a:t>
            </a:r>
            <a:r>
              <a:rPr lang="en-US" sz="1400" dirty="0" smtClean="0"/>
              <a:t>:</a:t>
            </a:r>
          </a:p>
          <a:p>
            <a:r>
              <a:rPr lang="ru-RU" sz="1400" dirty="0" smtClean="0"/>
              <a:t>Жуков Максим</a:t>
            </a:r>
          </a:p>
          <a:p>
            <a:r>
              <a:rPr lang="ru-RU" sz="1400" dirty="0" smtClean="0"/>
              <a:t>9</a:t>
            </a:r>
            <a:r>
              <a:rPr lang="en-US" sz="1400" dirty="0" smtClean="0"/>
              <a:t>”</a:t>
            </a:r>
            <a:r>
              <a:rPr lang="ru-RU" sz="1400" dirty="0" smtClean="0"/>
              <a:t>Э</a:t>
            </a:r>
            <a:r>
              <a:rPr lang="en-US" sz="1400" dirty="0" smtClean="0"/>
              <a:t>” </a:t>
            </a:r>
            <a:r>
              <a:rPr lang="ru-RU" sz="1400" dirty="0" smtClean="0"/>
              <a:t>класс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93666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340768"/>
            <a:ext cx="7272808" cy="2016224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effectLst/>
              </a:rPr>
              <a:t>Родился в семье литовского архитектора Витаутаса Ландсбергиса-</a:t>
            </a:r>
            <a:r>
              <a:rPr lang="ru-RU" dirty="0" err="1">
                <a:effectLst/>
              </a:rPr>
              <a:t>Жямкальниса</a:t>
            </a:r>
            <a:r>
              <a:rPr lang="ru-RU" dirty="0">
                <a:effectLst/>
              </a:rPr>
              <a:t>, министра коммунального хозяйства в Временном правительстве Литвы и врача-окулиста Оны </a:t>
            </a:r>
            <a:r>
              <a:rPr lang="ru-RU" dirty="0" err="1">
                <a:effectLst/>
              </a:rPr>
              <a:t>Яблонските-Ландсбергене</a:t>
            </a:r>
            <a:r>
              <a:rPr lang="ru-RU" dirty="0">
                <a:effectLst/>
              </a:rPr>
              <a:t>. Матери Витаутаса Ландсбергиса за спасение евреев в годы немецкой оккупации Литвы израильский национальный мемориал Катастрофы Яд </a:t>
            </a:r>
            <a:r>
              <a:rPr lang="ru-RU" dirty="0" err="1">
                <a:effectLst/>
              </a:rPr>
              <a:t>ва-Шем</a:t>
            </a:r>
            <a:r>
              <a:rPr lang="ru-RU" dirty="0">
                <a:effectLst/>
              </a:rPr>
              <a:t> присвоил звание Праведника мира (1995</a:t>
            </a:r>
            <a:r>
              <a:rPr lang="ru-RU" dirty="0" smtClean="0">
                <a:effectLst/>
              </a:rPr>
              <a:t>). </a:t>
            </a:r>
            <a:r>
              <a:rPr lang="ru-RU" dirty="0">
                <a:effectLst/>
              </a:rPr>
              <a:t>В Каунасе окончил среднюю школу и музыкальную школу имени </a:t>
            </a:r>
            <a:r>
              <a:rPr lang="ru-RU" dirty="0" err="1">
                <a:effectLst/>
              </a:rPr>
              <a:t>Юозаса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Груодиса</a:t>
            </a:r>
            <a:r>
              <a:rPr lang="ru-RU" dirty="0">
                <a:effectLst/>
              </a:rPr>
              <a:t>. Учился в Государственной консерватории Литовской ССР в Вильнюсе (1950—1955). Преподавал в музыкальной школе имени М. К. </a:t>
            </a:r>
            <a:r>
              <a:rPr lang="ru-RU" dirty="0" err="1">
                <a:effectLst/>
              </a:rPr>
              <a:t>Чюрлёниса</a:t>
            </a:r>
            <a:r>
              <a:rPr lang="ru-RU" dirty="0">
                <a:effectLst/>
              </a:rPr>
              <a:t> (ныне Национальная гимназия искусств имени М. К. </a:t>
            </a:r>
            <a:r>
              <a:rPr lang="ru-RU" dirty="0" err="1">
                <a:effectLst/>
              </a:rPr>
              <a:t>Чюрлёниса</a:t>
            </a:r>
            <a:r>
              <a:rPr lang="ru-RU" dirty="0">
                <a:effectLst/>
              </a:rPr>
              <a:t>) и в Вильнюсском педагогическом университете, с 1974 года — в консерватории (ныне — Литовская театрально-музыкальная академия).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15816" y="260648"/>
            <a:ext cx="7543800" cy="914400"/>
          </a:xfrm>
        </p:spPr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pic>
        <p:nvPicPr>
          <p:cNvPr id="1029" name="Picture 5" descr="C:\Users\Maksimo4ka\Desktop\vytautas-landsbergis-72104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12976"/>
            <a:ext cx="5374904" cy="358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045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Maksimo4ka\Desktop\vytautas-landsbergis-702344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2067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862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556793"/>
            <a:ext cx="8064896" cy="3096344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effectLst/>
              </a:rPr>
              <a:t>В 1969 году защитил диссертацию на соискание учёной степени кандидата искусствоведения о композиторском творчестве </a:t>
            </a:r>
            <a:r>
              <a:rPr lang="ru-RU" dirty="0" err="1">
                <a:effectLst/>
              </a:rPr>
              <a:t>Микалоюса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Чюрлёниса</a:t>
            </a:r>
            <a:r>
              <a:rPr lang="ru-RU" dirty="0">
                <a:effectLst/>
              </a:rPr>
              <a:t>. В 1976 получил Гос. премию Литовской ССР </a:t>
            </a:r>
            <a:r>
              <a:rPr lang="ru-RU" dirty="0" smtClean="0">
                <a:effectLst/>
              </a:rPr>
              <a:t>. В</a:t>
            </a:r>
            <a:r>
              <a:rPr lang="ru-RU" dirty="0">
                <a:effectLst/>
              </a:rPr>
              <a:t> 1978—1990 и. о. профессора Вильнюсской </a:t>
            </a:r>
            <a:r>
              <a:rPr lang="ru-RU" dirty="0" smtClean="0">
                <a:effectLst/>
              </a:rPr>
              <a:t>консерватории. В </a:t>
            </a:r>
            <a:r>
              <a:rPr lang="ru-RU" dirty="0">
                <a:effectLst/>
              </a:rPr>
              <a:t>1982 г. получил звание заслуженного деятеля искусств Литовской ССР </a:t>
            </a:r>
            <a:r>
              <a:rPr lang="ru-RU" dirty="0" smtClean="0">
                <a:effectLst/>
              </a:rPr>
              <a:t>. В</a:t>
            </a:r>
            <a:r>
              <a:rPr lang="ru-RU" dirty="0">
                <a:effectLst/>
              </a:rPr>
              <a:t> 1994 защитил докторскую диссертацию. Был членом правления и секретариата Союза композиторов Литвы. Председатель Общества М. К. </a:t>
            </a:r>
            <a:r>
              <a:rPr lang="ru-RU" dirty="0" err="1">
                <a:effectLst/>
              </a:rPr>
              <a:t>Чюрлёниса</a:t>
            </a:r>
            <a:r>
              <a:rPr lang="ru-RU" dirty="0">
                <a:effectLst/>
              </a:rPr>
              <a:t> и почётный председатель Литовской шахматной федерации.</a:t>
            </a:r>
          </a:p>
          <a:p>
            <a:r>
              <a:rPr lang="ru-RU" dirty="0">
                <a:effectLst/>
              </a:rPr>
              <a:t>Издал свыше тридцати книг. Первые были посвящены главным образом творчеству М. К. </a:t>
            </a:r>
            <a:r>
              <a:rPr lang="ru-RU" dirty="0" err="1">
                <a:effectLst/>
              </a:rPr>
              <a:t>Чюрлёниса</a:t>
            </a:r>
            <a:r>
              <a:rPr lang="ru-RU" dirty="0">
                <a:effectLst/>
              </a:rPr>
              <a:t> </a:t>
            </a:r>
            <a:r>
              <a:rPr lang="en-US" dirty="0">
                <a:effectLst/>
              </a:rPr>
              <a:t>:</a:t>
            </a:r>
            <a:r>
              <a:rPr lang="ru-RU" dirty="0" smtClean="0">
                <a:effectLst/>
              </a:rPr>
              <a:t> «</a:t>
            </a:r>
            <a:r>
              <a:rPr lang="ru-RU" dirty="0">
                <a:effectLst/>
              </a:rPr>
              <a:t>Творчество </a:t>
            </a:r>
            <a:r>
              <a:rPr lang="ru-RU" dirty="0" err="1">
                <a:effectLst/>
              </a:rPr>
              <a:t>Чюрлёниса</a:t>
            </a:r>
            <a:r>
              <a:rPr lang="ru-RU" dirty="0" smtClean="0">
                <a:effectLst/>
              </a:rPr>
              <a:t>»,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и другие; составитель и редактор изданий музыкальных произведений </a:t>
            </a:r>
            <a:r>
              <a:rPr lang="ru-RU" dirty="0" err="1">
                <a:effectLst/>
              </a:rPr>
              <a:t>Чюрлёниса</a:t>
            </a:r>
            <a:r>
              <a:rPr lang="ru-RU" dirty="0">
                <a:effectLst/>
              </a:rPr>
              <a:t>. Член </a:t>
            </a:r>
            <a:r>
              <a:rPr lang="ru-RU" dirty="0" err="1">
                <a:effectLst/>
              </a:rPr>
              <a:t>редколегии</a:t>
            </a:r>
            <a:r>
              <a:rPr lang="ru-RU" dirty="0">
                <a:effectLst/>
              </a:rPr>
              <a:t> Главного издательства энциклопедии Литовской ССР. Издал также сборник музыкально-критических статей </a:t>
            </a:r>
            <a:r>
              <a:rPr lang="en-US" dirty="0" smtClean="0">
                <a:effectLst/>
              </a:rPr>
              <a:t>. </a:t>
            </a:r>
            <a:r>
              <a:rPr lang="ru-RU" dirty="0" smtClean="0">
                <a:effectLst/>
              </a:rPr>
              <a:t>Позднее </a:t>
            </a:r>
            <a:r>
              <a:rPr lang="ru-RU" dirty="0">
                <a:effectLst/>
              </a:rPr>
              <a:t>выходили главным образом книги публицистики и политических </a:t>
            </a:r>
            <a:r>
              <a:rPr lang="ru-RU" dirty="0" smtClean="0">
                <a:effectLst/>
              </a:rPr>
              <a:t>мемуаров</a:t>
            </a:r>
            <a:r>
              <a:rPr lang="en-US" dirty="0" smtClean="0">
                <a:effectLst/>
              </a:rPr>
              <a:t>. </a:t>
            </a:r>
            <a:r>
              <a:rPr lang="ru-RU" dirty="0" smtClean="0">
                <a:effectLst/>
              </a:rPr>
              <a:t>Под </a:t>
            </a:r>
            <a:r>
              <a:rPr lang="ru-RU" dirty="0">
                <a:effectLst/>
              </a:rPr>
              <a:t>псевдонимом </a:t>
            </a:r>
            <a:r>
              <a:rPr lang="ru-RU" i="1" dirty="0" err="1">
                <a:effectLst/>
              </a:rPr>
              <a:t>Jonas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Žemkalnis</a:t>
            </a:r>
            <a:r>
              <a:rPr lang="ru-RU" dirty="0">
                <a:effectLst/>
              </a:rPr>
              <a:t> издал две книги стихотворных рефлексий </a:t>
            </a:r>
            <a:r>
              <a:rPr lang="ru-RU" i="1" dirty="0">
                <a:effectLst/>
              </a:rPr>
              <a:t>„</a:t>
            </a:r>
            <a:r>
              <a:rPr lang="ru-RU" i="1" dirty="0" err="1">
                <a:effectLst/>
              </a:rPr>
              <a:t>Intermezzo</a:t>
            </a:r>
            <a:r>
              <a:rPr lang="ru-RU" i="1" dirty="0">
                <a:effectLst/>
              </a:rPr>
              <a:t>“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и</a:t>
            </a:r>
            <a:r>
              <a:rPr lang="ru-RU" dirty="0">
                <a:effectLst/>
              </a:rPr>
              <a:t> </a:t>
            </a:r>
            <a:r>
              <a:rPr lang="ru-RU" i="1" dirty="0">
                <a:effectLst/>
              </a:rPr>
              <a:t>„</a:t>
            </a:r>
            <a:r>
              <a:rPr lang="ru-RU" i="1" dirty="0" err="1">
                <a:effectLst/>
              </a:rPr>
              <a:t>Intermezzo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non</a:t>
            </a:r>
            <a:r>
              <a:rPr lang="ru-RU" i="1" dirty="0">
                <a:effectLst/>
              </a:rPr>
              <a:t> </a:t>
            </a:r>
            <a:r>
              <a:rPr lang="ru-RU" i="1" dirty="0" err="1" smtClean="0">
                <a:effectLst/>
              </a:rPr>
              <a:t>finito</a:t>
            </a:r>
            <a:r>
              <a:rPr lang="ru-RU" i="1" dirty="0" smtClean="0">
                <a:effectLst/>
              </a:rPr>
              <a:t>“</a:t>
            </a:r>
            <a:r>
              <a:rPr lang="en-US" dirty="0" smtClean="0">
                <a:effectLst/>
              </a:rPr>
              <a:t>. </a:t>
            </a:r>
            <a:r>
              <a:rPr lang="ru-RU" dirty="0" smtClean="0">
                <a:effectLst/>
              </a:rPr>
              <a:t>В </a:t>
            </a:r>
            <a:r>
              <a:rPr lang="ru-RU" dirty="0">
                <a:effectLst/>
              </a:rPr>
              <a:t>1997 г. присвоено звание почетного доктора </a:t>
            </a:r>
            <a:r>
              <a:rPr lang="ru-RU" dirty="0" err="1">
                <a:effectLst/>
              </a:rPr>
              <a:t>Клайпедского</a:t>
            </a:r>
            <a:r>
              <a:rPr lang="ru-RU" dirty="0">
                <a:effectLst/>
              </a:rPr>
              <a:t> университета.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340768"/>
            <a:ext cx="9848056" cy="914400"/>
          </a:xfrm>
        </p:spPr>
        <p:txBody>
          <a:bodyPr/>
          <a:lstStyle/>
          <a:p>
            <a:r>
              <a:rPr lang="ru-RU" dirty="0">
                <a:effectLst/>
              </a:rPr>
              <a:t>Педагогическая и научная деятельность</a:t>
            </a:r>
            <a:br>
              <a:rPr lang="ru-RU" dirty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2053" name="Picture 5" descr="C:\Users\Maksimo4ka\Desktop\10135727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48631"/>
            <a:ext cx="4637003" cy="222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089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Maksimo4ka\Desktop\vytautas-landsbergis-690669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5111"/>
            <a:ext cx="85725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156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852936"/>
            <a:ext cx="8208912" cy="4351700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effectLst/>
              </a:rPr>
              <a:t>В июне 1988 года был избран в инициативную группу </a:t>
            </a:r>
            <a:r>
              <a:rPr lang="ru-RU" dirty="0" err="1">
                <a:effectLst/>
              </a:rPr>
              <a:t>Саюдиса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.</a:t>
            </a:r>
            <a:r>
              <a:rPr lang="en-US" dirty="0" smtClean="0">
                <a:effectLst/>
              </a:rPr>
              <a:t> 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На учредительном съезде </a:t>
            </a:r>
            <a:r>
              <a:rPr lang="ru-RU" dirty="0" err="1">
                <a:effectLst/>
              </a:rPr>
              <a:t>Саюдиса</a:t>
            </a:r>
            <a:r>
              <a:rPr lang="ru-RU" dirty="0">
                <a:effectLst/>
              </a:rPr>
              <a:t> </a:t>
            </a:r>
            <a:r>
              <a:rPr lang="en-US" dirty="0" smtClean="0">
                <a:effectLst/>
              </a:rPr>
              <a:t> </a:t>
            </a:r>
            <a:r>
              <a:rPr lang="ru-RU" dirty="0" smtClean="0">
                <a:effectLst/>
              </a:rPr>
              <a:t>22—23 </a:t>
            </a:r>
            <a:r>
              <a:rPr lang="ru-RU" dirty="0">
                <a:effectLst/>
              </a:rPr>
              <a:t>октября 1988 избран в Сейм и Совет Сейма </a:t>
            </a:r>
            <a:r>
              <a:rPr lang="ru-RU" dirty="0" err="1">
                <a:effectLst/>
              </a:rPr>
              <a:t>Саюдиса</a:t>
            </a:r>
            <a:r>
              <a:rPr lang="ru-RU" dirty="0">
                <a:effectLst/>
              </a:rPr>
              <a:t>. С ноября 1988 по апрель 1990 года — председатель Совета Сейма </a:t>
            </a:r>
            <a:r>
              <a:rPr lang="ru-RU" dirty="0" err="1">
                <a:effectLst/>
              </a:rPr>
              <a:t>Саюдиса</a:t>
            </a:r>
            <a:r>
              <a:rPr lang="ru-RU" dirty="0">
                <a:effectLst/>
              </a:rPr>
              <a:t>, с декабря 1991 года — почётный председатель.</a:t>
            </a:r>
          </a:p>
          <a:p>
            <a:r>
              <a:rPr lang="ru-RU" dirty="0">
                <a:effectLst/>
              </a:rPr>
              <a:t>В марте 1989 года избран народным депутатом СССР и участвовал в Съезде народных депутатов. Инициировал на съезде народных депутатов СССР депутатский </a:t>
            </a:r>
            <a:r>
              <a:rPr lang="ru-RU" dirty="0" smtClean="0">
                <a:effectLst/>
              </a:rPr>
              <a:t>запрос</a:t>
            </a:r>
            <a:r>
              <a:rPr lang="en-US" dirty="0" smtClean="0">
                <a:effectLst/>
              </a:rPr>
              <a:t> </a:t>
            </a:r>
            <a:r>
              <a:rPr lang="ru-RU" dirty="0">
                <a:effectLst/>
              </a:rPr>
              <a:t> по правовой оценке пакта Молотова — Риббентропа.</a:t>
            </a:r>
          </a:p>
          <a:p>
            <a:r>
              <a:rPr lang="ru-RU" dirty="0">
                <a:effectLst/>
              </a:rPr>
              <a:t>11 марта 1990 года при его активном участии Верховный Совет принял декларацию о восстановлении независимости Литвы. В тот же день он был избран Председателем Верховного Совета Литвы.</a:t>
            </a:r>
          </a:p>
          <a:p>
            <a:r>
              <a:rPr lang="ru-RU" dirty="0">
                <a:effectLst/>
              </a:rPr>
              <a:t>Председатель Верховного Совета Литвы (1990—1992), Сейма Литовской Республики в 1992 и 1996—2000. Один из создателей (1993) и лидер правой партии Союз Отечества (Консерваторы Литвы) </a:t>
            </a:r>
            <a:r>
              <a:rPr lang="ru-RU" dirty="0" smtClean="0">
                <a:effectLst/>
              </a:rPr>
              <a:t>. </a:t>
            </a:r>
            <a:r>
              <a:rPr lang="ru-RU" dirty="0">
                <a:effectLst/>
              </a:rPr>
              <a:t>Председателем партии избирался </a:t>
            </a:r>
            <a:r>
              <a:rPr lang="en-US" dirty="0" smtClean="0">
                <a:effectLst/>
              </a:rPr>
              <a:t> </a:t>
            </a:r>
            <a:r>
              <a:rPr lang="ru-RU" dirty="0" smtClean="0">
                <a:effectLst/>
              </a:rPr>
              <a:t>и </a:t>
            </a:r>
            <a:r>
              <a:rPr lang="ru-RU" dirty="0">
                <a:effectLst/>
              </a:rPr>
              <a:t>переизбирался </a:t>
            </a:r>
            <a:r>
              <a:rPr lang="en-US" dirty="0" smtClean="0">
                <a:effectLst/>
              </a:rPr>
              <a:t>. </a:t>
            </a:r>
            <a:r>
              <a:rPr lang="en-US" dirty="0">
                <a:effectLst/>
              </a:rPr>
              <a:t>C</a:t>
            </a:r>
            <a:r>
              <a:rPr lang="ru-RU" dirty="0">
                <a:effectLst/>
              </a:rPr>
              <a:t> 2003 года председатель её политического комитета и член президиума. В 1997 году выдвигался в президенты.</a:t>
            </a:r>
          </a:p>
          <a:p>
            <a:r>
              <a:rPr lang="ru-RU" dirty="0" err="1" smtClean="0">
                <a:effectLst/>
              </a:rPr>
              <a:t>Амбразявичюса</a:t>
            </a:r>
            <a:r>
              <a:rPr lang="en-US" dirty="0" smtClean="0">
                <a:effectLst/>
              </a:rPr>
              <a:t> </a:t>
            </a:r>
            <a:r>
              <a:rPr lang="ru-RU" dirty="0" smtClean="0">
                <a:effectLst/>
              </a:rPr>
              <a:t>(1941</a:t>
            </a:r>
            <a:r>
              <a:rPr lang="ru-RU" dirty="0">
                <a:effectLst/>
              </a:rPr>
              <a:t>) законным правительством Литвы, однако из-за широких протестов законопроект был </a:t>
            </a:r>
            <a:r>
              <a:rPr lang="ru-RU" dirty="0" smtClean="0">
                <a:effectLst/>
              </a:rPr>
              <a:t>отозван</a:t>
            </a:r>
            <a:r>
              <a:rPr lang="ru-RU" baseline="30000" dirty="0" smtClean="0">
                <a:effectLst/>
              </a:rPr>
              <a:t>.</a:t>
            </a:r>
            <a:r>
              <a:rPr lang="ru-RU" dirty="0" smtClean="0">
                <a:effectLst/>
              </a:rPr>
              <a:t>  По </a:t>
            </a:r>
            <a:r>
              <a:rPr lang="ru-RU" dirty="0">
                <a:effectLst/>
              </a:rPr>
              <a:t>его инициативе Сейм (за 48, против 0,воздержались 3) признал правовым актом современной Литовской Республики декларацию Временного Правительства Литвы от 23 июня 1941 г., однако это решение не было подписано Президентом </a:t>
            </a:r>
            <a:r>
              <a:rPr lang="ru-RU" dirty="0" smtClean="0">
                <a:effectLst/>
              </a:rPr>
              <a:t>Литвы. </a:t>
            </a:r>
            <a:r>
              <a:rPr lang="ru-RU" dirty="0">
                <a:effectLst/>
              </a:rPr>
              <a:t>Также по инициативе Ландсбергиса был принят закон о компенсации ущерба, нанесенного Литве в результате советской оккупации. Этот закон на долгие годы испортил отношения между Литвой и Россией.</a:t>
            </a:r>
          </a:p>
          <a:p>
            <a:r>
              <a:rPr lang="ru-RU" dirty="0">
                <a:effectLst/>
              </a:rPr>
              <a:t>С июня 2004 года являлся членом Европейского парламента и входил в крупнейшую фракцию Европейской народной партии (христианские демократы) и Европейские демократы (</a:t>
            </a:r>
            <a:r>
              <a:rPr lang="ru-RU" i="1" dirty="0" err="1">
                <a:effectLst/>
              </a:rPr>
              <a:t>European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People’s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Party</a:t>
            </a:r>
            <a:r>
              <a:rPr lang="ru-RU" i="1" dirty="0">
                <a:effectLst/>
              </a:rPr>
              <a:t> (</a:t>
            </a:r>
            <a:r>
              <a:rPr lang="ru-RU" i="1" dirty="0" err="1">
                <a:effectLst/>
              </a:rPr>
              <a:t>Christian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Democrats</a:t>
            </a:r>
            <a:r>
              <a:rPr lang="ru-RU" i="1" dirty="0">
                <a:effectLst/>
              </a:rPr>
              <a:t>) </a:t>
            </a:r>
            <a:r>
              <a:rPr lang="ru-RU" i="1" dirty="0" err="1">
                <a:effectLst/>
              </a:rPr>
              <a:t>and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European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Democrats</a:t>
            </a:r>
            <a:r>
              <a:rPr lang="ru-RU" dirty="0">
                <a:effectLst/>
              </a:rPr>
              <a:t>). Был вновь избран от Союза отечества — Христианских демократов Литвы в Европарламент на выборах, прошедших в Литве 7 июня 2009 </a:t>
            </a:r>
            <a:r>
              <a:rPr lang="ru-RU" dirty="0" smtClean="0">
                <a:effectLst/>
              </a:rPr>
              <a:t>года. </a:t>
            </a:r>
            <a:r>
              <a:rPr lang="ru-RU" dirty="0">
                <a:effectLst/>
              </a:rPr>
              <a:t>В 2014 году не переизбран.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3456384" cy="1440160"/>
          </a:xfrm>
        </p:spPr>
        <p:txBody>
          <a:bodyPr/>
          <a:lstStyle/>
          <a:p>
            <a:r>
              <a:rPr lang="ru-RU" sz="3600" dirty="0">
                <a:effectLst/>
              </a:rPr>
              <a:t>Политическая деятельность</a:t>
            </a:r>
          </a:p>
        </p:txBody>
      </p:sp>
      <p:pic>
        <p:nvPicPr>
          <p:cNvPr id="3074" name="Picture 2" descr="C:\Users\Maksimo4ka\Desktop\FCF2A005-36F3-43A3-B0ED-1C1AA96A3564_w987_r1_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4864671" cy="273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89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Maksimo4ka\Desktop\publisha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004"/>
            <a:ext cx="8352928" cy="641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8702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43808" y="-681624"/>
            <a:ext cx="6096000" cy="3657599"/>
          </a:xfrm>
        </p:spPr>
        <p:txBody>
          <a:bodyPr/>
          <a:lstStyle/>
          <a:p>
            <a:r>
              <a:rPr lang="ru-RU" dirty="0">
                <a:effectLst/>
              </a:rPr>
              <a:t>Его дочери </a:t>
            </a:r>
            <a:r>
              <a:rPr lang="ru-RU" dirty="0" err="1">
                <a:effectLst/>
              </a:rPr>
              <a:t>Юрате</a:t>
            </a:r>
            <a:r>
              <a:rPr lang="ru-RU" dirty="0">
                <a:effectLst/>
              </a:rPr>
              <a:t> и </a:t>
            </a:r>
            <a:r>
              <a:rPr lang="ru-RU" dirty="0" err="1">
                <a:effectLst/>
              </a:rPr>
              <a:t>Бируте</a:t>
            </a:r>
            <a:r>
              <a:rPr lang="ru-RU" dirty="0">
                <a:effectLst/>
              </a:rPr>
              <a:t> стали музыкантами, сын Витаутас В. Ландсбергис — писатель и кинорежиссёр. Внук (сын Витаутаса) Габриэль — лидер партии Союз Отечества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908720"/>
            <a:ext cx="7543800" cy="914400"/>
          </a:xfrm>
        </p:spPr>
        <p:txBody>
          <a:bodyPr/>
          <a:lstStyle/>
          <a:p>
            <a:r>
              <a:rPr lang="ru-RU" dirty="0">
                <a:effectLst/>
              </a:rPr>
              <a:t>Семья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098" name="Picture 2" descr="C:\Users\Maksimo4ka\Desktop\l3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96943"/>
            <a:ext cx="4464496" cy="450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548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052736"/>
            <a:ext cx="6096000" cy="3657599"/>
          </a:xfrm>
        </p:spPr>
        <p:txBody>
          <a:bodyPr/>
          <a:lstStyle/>
          <a:p>
            <a:r>
              <a:rPr lang="ru-RU" dirty="0">
                <a:effectLst/>
              </a:rPr>
              <a:t>Соната весны. Творчество М. К. </a:t>
            </a:r>
            <a:r>
              <a:rPr lang="ru-RU" dirty="0" err="1">
                <a:effectLst/>
              </a:rPr>
              <a:t>Чюрлёниса</a:t>
            </a:r>
            <a:r>
              <a:rPr lang="ru-RU" dirty="0">
                <a:effectLst/>
              </a:rPr>
              <a:t>. — Л., Музыка, 1971</a:t>
            </a:r>
          </a:p>
          <a:p>
            <a:r>
              <a:rPr lang="ru-RU" dirty="0">
                <a:effectLst/>
              </a:rPr>
              <a:t>Творчество </a:t>
            </a:r>
            <a:r>
              <a:rPr lang="ru-RU" dirty="0" err="1">
                <a:effectLst/>
              </a:rPr>
              <a:t>Чюрлёниса</a:t>
            </a:r>
            <a:r>
              <a:rPr lang="ru-RU" dirty="0">
                <a:effectLst/>
              </a:rPr>
              <a:t>. (Соната весны) — Л., Музыка, 1975</a:t>
            </a:r>
          </a:p>
          <a:p>
            <a:r>
              <a:rPr lang="ru-RU" dirty="0">
                <a:effectLst/>
              </a:rPr>
              <a:t>Литовский фольклорный театр. — Вильнюс, 1982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484784"/>
            <a:ext cx="7543800" cy="914400"/>
          </a:xfrm>
        </p:spPr>
        <p:txBody>
          <a:bodyPr/>
          <a:lstStyle/>
          <a:p>
            <a:r>
              <a:rPr lang="ru-RU" dirty="0">
                <a:effectLst/>
              </a:rPr>
              <a:t>Издания на русском языке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5122" name="Picture 2" descr="C:\Users\Maksimo4ka\Desktop\10009346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45024"/>
            <a:ext cx="19050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0270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67</TotalTime>
  <Words>46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Витаутас Ландсбергис</vt:lpstr>
      <vt:lpstr>Биография</vt:lpstr>
      <vt:lpstr>Презентация PowerPoint</vt:lpstr>
      <vt:lpstr>Педагогическая и научная деятельность </vt:lpstr>
      <vt:lpstr>Презентация PowerPoint</vt:lpstr>
      <vt:lpstr>Политическая деятельность</vt:lpstr>
      <vt:lpstr>Презентация PowerPoint</vt:lpstr>
      <vt:lpstr>Семья </vt:lpstr>
      <vt:lpstr>Издания на русском языке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Витаутас Ландсбергис</dc:title>
  <dc:creator>Maksimo4ka</dc:creator>
  <cp:lastModifiedBy>Maksimo4ka</cp:lastModifiedBy>
  <cp:revision>7</cp:revision>
  <dcterms:created xsi:type="dcterms:W3CDTF">2017-02-14T19:07:40Z</dcterms:created>
  <dcterms:modified xsi:type="dcterms:W3CDTF">2017-02-14T20:26:17Z</dcterms:modified>
</cp:coreProperties>
</file>