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32" d="100"/>
          <a:sy n="32" d="100"/>
        </p:scale>
        <p:origin x="-1044" y="-13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BC0452-DC87-4F7F-B86B-BCFA9DF7DC0D}" type="doc">
      <dgm:prSet loTypeId="urn:microsoft.com/office/officeart/2005/8/layout/radial5" loCatId="relationship" qsTypeId="urn:microsoft.com/office/officeart/2005/8/quickstyle/3d4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21284C01-A51D-4DEF-84D8-42CB1CA7E0E0}">
      <dgm:prSet phldrT="[Текст]"/>
      <dgm:spPr/>
      <dgm:t>
        <a:bodyPr/>
        <a:lstStyle/>
        <a:p>
          <a:r>
            <a:rPr lang="ru-RU" dirty="0" smtClean="0"/>
            <a:t>Центр Лагерных смен</a:t>
          </a:r>
          <a:endParaRPr lang="ru-RU" dirty="0"/>
        </a:p>
      </dgm:t>
    </dgm:pt>
    <dgm:pt modelId="{532E4D36-6943-468A-B628-43D768A7DF3E}" type="parTrans" cxnId="{F200A3B3-9067-49F6-BD49-D256E8DBBDC8}">
      <dgm:prSet/>
      <dgm:spPr/>
      <dgm:t>
        <a:bodyPr/>
        <a:lstStyle/>
        <a:p>
          <a:endParaRPr lang="ru-RU"/>
        </a:p>
      </dgm:t>
    </dgm:pt>
    <dgm:pt modelId="{65FBFC0A-3799-436F-AA33-3992F46BEAB3}" type="sibTrans" cxnId="{F200A3B3-9067-49F6-BD49-D256E8DBBDC8}">
      <dgm:prSet/>
      <dgm:spPr/>
      <dgm:t>
        <a:bodyPr/>
        <a:lstStyle/>
        <a:p>
          <a:endParaRPr lang="ru-RU"/>
        </a:p>
      </dgm:t>
    </dgm:pt>
    <dgm:pt modelId="{6DE0E3C0-7D6A-4295-AE16-3F57AFDC499C}">
      <dgm:prSet phldrT="[Текст]"/>
      <dgm:spPr/>
      <dgm:t>
        <a:bodyPr/>
        <a:lstStyle/>
        <a:p>
          <a:r>
            <a:rPr lang="ru-RU" dirty="0" smtClean="0"/>
            <a:t>КСООШ№2</a:t>
          </a:r>
          <a:endParaRPr lang="ru-RU" dirty="0"/>
        </a:p>
      </dgm:t>
    </dgm:pt>
    <dgm:pt modelId="{96982DB0-761A-4685-B15F-342A45E25B10}" type="parTrans" cxnId="{30E175B4-B953-4CCE-9C77-AF0B4D419480}">
      <dgm:prSet/>
      <dgm:spPr/>
      <dgm:t>
        <a:bodyPr/>
        <a:lstStyle/>
        <a:p>
          <a:endParaRPr lang="ru-RU"/>
        </a:p>
      </dgm:t>
    </dgm:pt>
    <dgm:pt modelId="{670EEAFC-B365-4318-85ED-C31E90B8E338}" type="sibTrans" cxnId="{30E175B4-B953-4CCE-9C77-AF0B4D419480}">
      <dgm:prSet/>
      <dgm:spPr/>
      <dgm:t>
        <a:bodyPr/>
        <a:lstStyle/>
        <a:p>
          <a:endParaRPr lang="ru-RU"/>
        </a:p>
      </dgm:t>
    </dgm:pt>
    <dgm:pt modelId="{FE368BCD-60D7-48E6-8954-1231583679F2}">
      <dgm:prSet phldrT="[Текст]"/>
      <dgm:spPr/>
      <dgm:t>
        <a:bodyPr/>
        <a:lstStyle/>
        <a:p>
          <a:r>
            <a:rPr lang="ru-RU" dirty="0" smtClean="0"/>
            <a:t>ЧСОШ</a:t>
          </a:r>
          <a:endParaRPr lang="ru-RU" dirty="0"/>
        </a:p>
      </dgm:t>
    </dgm:pt>
    <dgm:pt modelId="{7C54836B-939B-4F3B-8971-1761A6FB4287}" type="parTrans" cxnId="{7C6198A2-F17A-4EA1-AC64-E9421AC06AF0}">
      <dgm:prSet/>
      <dgm:spPr/>
      <dgm:t>
        <a:bodyPr/>
        <a:lstStyle/>
        <a:p>
          <a:endParaRPr lang="ru-RU"/>
        </a:p>
      </dgm:t>
    </dgm:pt>
    <dgm:pt modelId="{D80A40DB-CD85-41AF-80D6-33DD5159C8A2}" type="sibTrans" cxnId="{7C6198A2-F17A-4EA1-AC64-E9421AC06AF0}">
      <dgm:prSet/>
      <dgm:spPr/>
      <dgm:t>
        <a:bodyPr/>
        <a:lstStyle/>
        <a:p>
          <a:endParaRPr lang="ru-RU"/>
        </a:p>
      </dgm:t>
    </dgm:pt>
    <dgm:pt modelId="{EB06E03B-C505-4B45-A684-D173BBBEA9E0}">
      <dgm:prSet phldrT="[Текст]"/>
      <dgm:spPr/>
      <dgm:t>
        <a:bodyPr/>
        <a:lstStyle/>
        <a:p>
          <a:r>
            <a:rPr lang="ru-RU" dirty="0" smtClean="0"/>
            <a:t>ВСОШ</a:t>
          </a:r>
          <a:endParaRPr lang="ru-RU" dirty="0"/>
        </a:p>
      </dgm:t>
    </dgm:pt>
    <dgm:pt modelId="{090F1FC1-E252-4D26-B9F8-1B8B7E69C421}" type="parTrans" cxnId="{25EFEFF5-A41A-4CC3-84D4-658C64D69C85}">
      <dgm:prSet/>
      <dgm:spPr/>
      <dgm:t>
        <a:bodyPr/>
        <a:lstStyle/>
        <a:p>
          <a:endParaRPr lang="ru-RU"/>
        </a:p>
      </dgm:t>
    </dgm:pt>
    <dgm:pt modelId="{DFA3983D-A2CA-49C1-8E88-632BB4B4C4CB}" type="sibTrans" cxnId="{25EFEFF5-A41A-4CC3-84D4-658C64D69C85}">
      <dgm:prSet/>
      <dgm:spPr/>
      <dgm:t>
        <a:bodyPr/>
        <a:lstStyle/>
        <a:p>
          <a:endParaRPr lang="ru-RU"/>
        </a:p>
      </dgm:t>
    </dgm:pt>
    <dgm:pt modelId="{A8C08620-3360-43D1-BF5B-EB61792F9829}">
      <dgm:prSet phldrT="[Текст]"/>
      <dgm:spPr/>
      <dgm:t>
        <a:bodyPr/>
        <a:lstStyle/>
        <a:p>
          <a:r>
            <a:rPr lang="ru-RU" dirty="0" smtClean="0"/>
            <a:t>УСОШ</a:t>
          </a:r>
          <a:endParaRPr lang="ru-RU" dirty="0"/>
        </a:p>
      </dgm:t>
    </dgm:pt>
    <dgm:pt modelId="{5B5BE19F-77E7-4E2F-B97A-48EFDC7EA29E}" type="parTrans" cxnId="{C9496B81-1400-461C-8842-F1AA1713B138}">
      <dgm:prSet/>
      <dgm:spPr/>
      <dgm:t>
        <a:bodyPr/>
        <a:lstStyle/>
        <a:p>
          <a:endParaRPr lang="ru-RU"/>
        </a:p>
      </dgm:t>
    </dgm:pt>
    <dgm:pt modelId="{37166876-512B-43D4-82D5-782190F44B73}" type="sibTrans" cxnId="{C9496B81-1400-461C-8842-F1AA1713B138}">
      <dgm:prSet/>
      <dgm:spPr/>
      <dgm:t>
        <a:bodyPr/>
        <a:lstStyle/>
        <a:p>
          <a:endParaRPr lang="ru-RU"/>
        </a:p>
      </dgm:t>
    </dgm:pt>
    <dgm:pt modelId="{9C6BA314-F029-4723-889B-57895B1E0C2A}" type="pres">
      <dgm:prSet presAssocID="{D6BC0452-DC87-4F7F-B86B-BCFA9DF7DC0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5FB72FB-D4F8-4522-A37D-0BBC249C552F}" type="pres">
      <dgm:prSet presAssocID="{21284C01-A51D-4DEF-84D8-42CB1CA7E0E0}" presName="centerShape" presStyleLbl="node0" presStyleIdx="0" presStyleCnt="1"/>
      <dgm:spPr/>
    </dgm:pt>
    <dgm:pt modelId="{A679E3F9-F490-46B3-A087-74F57BAE38D9}" type="pres">
      <dgm:prSet presAssocID="{96982DB0-761A-4685-B15F-342A45E25B10}" presName="parTrans" presStyleLbl="sibTrans2D1" presStyleIdx="0" presStyleCnt="4"/>
      <dgm:spPr/>
    </dgm:pt>
    <dgm:pt modelId="{B147F31B-6CC1-447D-9A9B-47218CF2873C}" type="pres">
      <dgm:prSet presAssocID="{96982DB0-761A-4685-B15F-342A45E25B10}" presName="connectorText" presStyleLbl="sibTrans2D1" presStyleIdx="0" presStyleCnt="4"/>
      <dgm:spPr/>
    </dgm:pt>
    <dgm:pt modelId="{6E1D28B8-018A-48B6-B511-A63F9C1A7E94}" type="pres">
      <dgm:prSet presAssocID="{6DE0E3C0-7D6A-4295-AE16-3F57AFDC499C}" presName="node" presStyleLbl="node1" presStyleIdx="0" presStyleCnt="4">
        <dgm:presLayoutVars>
          <dgm:bulletEnabled val="1"/>
        </dgm:presLayoutVars>
      </dgm:prSet>
      <dgm:spPr/>
    </dgm:pt>
    <dgm:pt modelId="{E915F296-5BA6-4C44-BE61-43D3E8E66971}" type="pres">
      <dgm:prSet presAssocID="{7C54836B-939B-4F3B-8971-1761A6FB4287}" presName="parTrans" presStyleLbl="sibTrans2D1" presStyleIdx="1" presStyleCnt="4"/>
      <dgm:spPr/>
    </dgm:pt>
    <dgm:pt modelId="{A52EA332-D92B-4224-924C-5BAA13F61504}" type="pres">
      <dgm:prSet presAssocID="{7C54836B-939B-4F3B-8971-1761A6FB4287}" presName="connectorText" presStyleLbl="sibTrans2D1" presStyleIdx="1" presStyleCnt="4"/>
      <dgm:spPr/>
    </dgm:pt>
    <dgm:pt modelId="{CE6F6C7E-6E84-4B97-AEE9-32A15306C20C}" type="pres">
      <dgm:prSet presAssocID="{FE368BCD-60D7-48E6-8954-1231583679F2}" presName="node" presStyleLbl="node1" presStyleIdx="1" presStyleCnt="4">
        <dgm:presLayoutVars>
          <dgm:bulletEnabled val="1"/>
        </dgm:presLayoutVars>
      </dgm:prSet>
      <dgm:spPr/>
    </dgm:pt>
    <dgm:pt modelId="{B4B29E61-CADC-44CD-AFB7-9E7EC657D00B}" type="pres">
      <dgm:prSet presAssocID="{090F1FC1-E252-4D26-B9F8-1B8B7E69C421}" presName="parTrans" presStyleLbl="sibTrans2D1" presStyleIdx="2" presStyleCnt="4"/>
      <dgm:spPr/>
    </dgm:pt>
    <dgm:pt modelId="{DDE72DFE-06E0-4020-A190-D8EB391C6E82}" type="pres">
      <dgm:prSet presAssocID="{090F1FC1-E252-4D26-B9F8-1B8B7E69C421}" presName="connectorText" presStyleLbl="sibTrans2D1" presStyleIdx="2" presStyleCnt="4"/>
      <dgm:spPr/>
    </dgm:pt>
    <dgm:pt modelId="{4D2F4ECF-52BD-4B27-935F-379E051FD249}" type="pres">
      <dgm:prSet presAssocID="{EB06E03B-C505-4B45-A684-D173BBBEA9E0}" presName="node" presStyleLbl="node1" presStyleIdx="2" presStyleCnt="4">
        <dgm:presLayoutVars>
          <dgm:bulletEnabled val="1"/>
        </dgm:presLayoutVars>
      </dgm:prSet>
      <dgm:spPr/>
    </dgm:pt>
    <dgm:pt modelId="{19A9389C-B221-4928-B44C-A96990D4B4F7}" type="pres">
      <dgm:prSet presAssocID="{5B5BE19F-77E7-4E2F-B97A-48EFDC7EA29E}" presName="parTrans" presStyleLbl="sibTrans2D1" presStyleIdx="3" presStyleCnt="4"/>
      <dgm:spPr/>
    </dgm:pt>
    <dgm:pt modelId="{C46799A1-AB31-4B90-ADD4-AD88787E81AA}" type="pres">
      <dgm:prSet presAssocID="{5B5BE19F-77E7-4E2F-B97A-48EFDC7EA29E}" presName="connectorText" presStyleLbl="sibTrans2D1" presStyleIdx="3" presStyleCnt="4"/>
      <dgm:spPr/>
    </dgm:pt>
    <dgm:pt modelId="{FDB1A9A7-8B99-4401-A8F7-2B6AF226A7B9}" type="pres">
      <dgm:prSet presAssocID="{A8C08620-3360-43D1-BF5B-EB61792F9829}" presName="node" presStyleLbl="node1" presStyleIdx="3" presStyleCnt="4">
        <dgm:presLayoutVars>
          <dgm:bulletEnabled val="1"/>
        </dgm:presLayoutVars>
      </dgm:prSet>
      <dgm:spPr/>
    </dgm:pt>
  </dgm:ptLst>
  <dgm:cxnLst>
    <dgm:cxn modelId="{7C6198A2-F17A-4EA1-AC64-E9421AC06AF0}" srcId="{21284C01-A51D-4DEF-84D8-42CB1CA7E0E0}" destId="{FE368BCD-60D7-48E6-8954-1231583679F2}" srcOrd="1" destOrd="0" parTransId="{7C54836B-939B-4F3B-8971-1761A6FB4287}" sibTransId="{D80A40DB-CD85-41AF-80D6-33DD5159C8A2}"/>
    <dgm:cxn modelId="{E520C5E6-1128-4079-9461-F01BB7B67CF4}" type="presOf" srcId="{EB06E03B-C505-4B45-A684-D173BBBEA9E0}" destId="{4D2F4ECF-52BD-4B27-935F-379E051FD249}" srcOrd="0" destOrd="0" presId="urn:microsoft.com/office/officeart/2005/8/layout/radial5"/>
    <dgm:cxn modelId="{3F8B3D96-A7CF-4EB6-95E2-1365176B80C9}" type="presOf" srcId="{5B5BE19F-77E7-4E2F-B97A-48EFDC7EA29E}" destId="{C46799A1-AB31-4B90-ADD4-AD88787E81AA}" srcOrd="1" destOrd="0" presId="urn:microsoft.com/office/officeart/2005/8/layout/radial5"/>
    <dgm:cxn modelId="{474964A5-8AC2-48EF-AF5F-F5B51FBE8372}" type="presOf" srcId="{7C54836B-939B-4F3B-8971-1761A6FB4287}" destId="{A52EA332-D92B-4224-924C-5BAA13F61504}" srcOrd="1" destOrd="0" presId="urn:microsoft.com/office/officeart/2005/8/layout/radial5"/>
    <dgm:cxn modelId="{37879A50-DC9E-441E-B97B-DE40DFEC37BC}" type="presOf" srcId="{21284C01-A51D-4DEF-84D8-42CB1CA7E0E0}" destId="{75FB72FB-D4F8-4522-A37D-0BBC249C552F}" srcOrd="0" destOrd="0" presId="urn:microsoft.com/office/officeart/2005/8/layout/radial5"/>
    <dgm:cxn modelId="{ECAFDF53-EAE2-4B08-A57F-1F09C10BC0F3}" type="presOf" srcId="{FE368BCD-60D7-48E6-8954-1231583679F2}" destId="{CE6F6C7E-6E84-4B97-AEE9-32A15306C20C}" srcOrd="0" destOrd="0" presId="urn:microsoft.com/office/officeart/2005/8/layout/radial5"/>
    <dgm:cxn modelId="{30E175B4-B953-4CCE-9C77-AF0B4D419480}" srcId="{21284C01-A51D-4DEF-84D8-42CB1CA7E0E0}" destId="{6DE0E3C0-7D6A-4295-AE16-3F57AFDC499C}" srcOrd="0" destOrd="0" parTransId="{96982DB0-761A-4685-B15F-342A45E25B10}" sibTransId="{670EEAFC-B365-4318-85ED-C31E90B8E338}"/>
    <dgm:cxn modelId="{F200A3B3-9067-49F6-BD49-D256E8DBBDC8}" srcId="{D6BC0452-DC87-4F7F-B86B-BCFA9DF7DC0D}" destId="{21284C01-A51D-4DEF-84D8-42CB1CA7E0E0}" srcOrd="0" destOrd="0" parTransId="{532E4D36-6943-468A-B628-43D768A7DF3E}" sibTransId="{65FBFC0A-3799-436F-AA33-3992F46BEAB3}"/>
    <dgm:cxn modelId="{25EFEFF5-A41A-4CC3-84D4-658C64D69C85}" srcId="{21284C01-A51D-4DEF-84D8-42CB1CA7E0E0}" destId="{EB06E03B-C505-4B45-A684-D173BBBEA9E0}" srcOrd="2" destOrd="0" parTransId="{090F1FC1-E252-4D26-B9F8-1B8B7E69C421}" sibTransId="{DFA3983D-A2CA-49C1-8E88-632BB4B4C4CB}"/>
    <dgm:cxn modelId="{98E43201-58C5-4AFD-A9B8-9196CD5F99E0}" type="presOf" srcId="{A8C08620-3360-43D1-BF5B-EB61792F9829}" destId="{FDB1A9A7-8B99-4401-A8F7-2B6AF226A7B9}" srcOrd="0" destOrd="0" presId="urn:microsoft.com/office/officeart/2005/8/layout/radial5"/>
    <dgm:cxn modelId="{94406ECB-6F75-4B84-A612-1AFEDBCEB55A}" type="presOf" srcId="{96982DB0-761A-4685-B15F-342A45E25B10}" destId="{A679E3F9-F490-46B3-A087-74F57BAE38D9}" srcOrd="0" destOrd="0" presId="urn:microsoft.com/office/officeart/2005/8/layout/radial5"/>
    <dgm:cxn modelId="{27FD07E8-C127-4929-A001-F9E9E13B746D}" type="presOf" srcId="{090F1FC1-E252-4D26-B9F8-1B8B7E69C421}" destId="{DDE72DFE-06E0-4020-A190-D8EB391C6E82}" srcOrd="1" destOrd="0" presId="urn:microsoft.com/office/officeart/2005/8/layout/radial5"/>
    <dgm:cxn modelId="{FC638899-2EA3-4EB2-9019-4D24F2725202}" type="presOf" srcId="{7C54836B-939B-4F3B-8971-1761A6FB4287}" destId="{E915F296-5BA6-4C44-BE61-43D3E8E66971}" srcOrd="0" destOrd="0" presId="urn:microsoft.com/office/officeart/2005/8/layout/radial5"/>
    <dgm:cxn modelId="{C9496B81-1400-461C-8842-F1AA1713B138}" srcId="{21284C01-A51D-4DEF-84D8-42CB1CA7E0E0}" destId="{A8C08620-3360-43D1-BF5B-EB61792F9829}" srcOrd="3" destOrd="0" parTransId="{5B5BE19F-77E7-4E2F-B97A-48EFDC7EA29E}" sibTransId="{37166876-512B-43D4-82D5-782190F44B73}"/>
    <dgm:cxn modelId="{608CBC79-D2E9-42F8-B80B-5DDE3D58A86F}" type="presOf" srcId="{5B5BE19F-77E7-4E2F-B97A-48EFDC7EA29E}" destId="{19A9389C-B221-4928-B44C-A96990D4B4F7}" srcOrd="0" destOrd="0" presId="urn:microsoft.com/office/officeart/2005/8/layout/radial5"/>
    <dgm:cxn modelId="{64F6657F-56D5-427A-87AB-3C7FC0EB9C9C}" type="presOf" srcId="{6DE0E3C0-7D6A-4295-AE16-3F57AFDC499C}" destId="{6E1D28B8-018A-48B6-B511-A63F9C1A7E94}" srcOrd="0" destOrd="0" presId="urn:microsoft.com/office/officeart/2005/8/layout/radial5"/>
    <dgm:cxn modelId="{9B8485CA-F9F1-42FC-AB0C-165D55E7BC43}" type="presOf" srcId="{96982DB0-761A-4685-B15F-342A45E25B10}" destId="{B147F31B-6CC1-447D-9A9B-47218CF2873C}" srcOrd="1" destOrd="0" presId="urn:microsoft.com/office/officeart/2005/8/layout/radial5"/>
    <dgm:cxn modelId="{02180E57-970E-4CBF-917B-A2800CCCAD18}" type="presOf" srcId="{090F1FC1-E252-4D26-B9F8-1B8B7E69C421}" destId="{B4B29E61-CADC-44CD-AFB7-9E7EC657D00B}" srcOrd="0" destOrd="0" presId="urn:microsoft.com/office/officeart/2005/8/layout/radial5"/>
    <dgm:cxn modelId="{E753584F-42FA-403F-B9F1-44AC3783DB96}" type="presOf" srcId="{D6BC0452-DC87-4F7F-B86B-BCFA9DF7DC0D}" destId="{9C6BA314-F029-4723-889B-57895B1E0C2A}" srcOrd="0" destOrd="0" presId="urn:microsoft.com/office/officeart/2005/8/layout/radial5"/>
    <dgm:cxn modelId="{EAEAD598-EC00-41D9-BD1F-2B49B7B83EF7}" type="presParOf" srcId="{9C6BA314-F029-4723-889B-57895B1E0C2A}" destId="{75FB72FB-D4F8-4522-A37D-0BBC249C552F}" srcOrd="0" destOrd="0" presId="urn:microsoft.com/office/officeart/2005/8/layout/radial5"/>
    <dgm:cxn modelId="{D858907B-A083-43A2-86FE-65279133C536}" type="presParOf" srcId="{9C6BA314-F029-4723-889B-57895B1E0C2A}" destId="{A679E3F9-F490-46B3-A087-74F57BAE38D9}" srcOrd="1" destOrd="0" presId="urn:microsoft.com/office/officeart/2005/8/layout/radial5"/>
    <dgm:cxn modelId="{FEBBDA8B-C0AE-4D2B-B8A6-A0AE08D18525}" type="presParOf" srcId="{A679E3F9-F490-46B3-A087-74F57BAE38D9}" destId="{B147F31B-6CC1-447D-9A9B-47218CF2873C}" srcOrd="0" destOrd="0" presId="urn:microsoft.com/office/officeart/2005/8/layout/radial5"/>
    <dgm:cxn modelId="{182FDB66-737A-424F-8524-D80862304D0D}" type="presParOf" srcId="{9C6BA314-F029-4723-889B-57895B1E0C2A}" destId="{6E1D28B8-018A-48B6-B511-A63F9C1A7E94}" srcOrd="2" destOrd="0" presId="urn:microsoft.com/office/officeart/2005/8/layout/radial5"/>
    <dgm:cxn modelId="{FE47072E-018B-4B4E-808A-D8B07A5E22BE}" type="presParOf" srcId="{9C6BA314-F029-4723-889B-57895B1E0C2A}" destId="{E915F296-5BA6-4C44-BE61-43D3E8E66971}" srcOrd="3" destOrd="0" presId="urn:microsoft.com/office/officeart/2005/8/layout/radial5"/>
    <dgm:cxn modelId="{180BBC2C-9371-4388-BDE7-EEE170D9663B}" type="presParOf" srcId="{E915F296-5BA6-4C44-BE61-43D3E8E66971}" destId="{A52EA332-D92B-4224-924C-5BAA13F61504}" srcOrd="0" destOrd="0" presId="urn:microsoft.com/office/officeart/2005/8/layout/radial5"/>
    <dgm:cxn modelId="{10D45D4D-7F0E-461E-B2EF-BD9A51D49D85}" type="presParOf" srcId="{9C6BA314-F029-4723-889B-57895B1E0C2A}" destId="{CE6F6C7E-6E84-4B97-AEE9-32A15306C20C}" srcOrd="4" destOrd="0" presId="urn:microsoft.com/office/officeart/2005/8/layout/radial5"/>
    <dgm:cxn modelId="{3E9991DB-DACC-4045-ADBF-69E87588BA64}" type="presParOf" srcId="{9C6BA314-F029-4723-889B-57895B1E0C2A}" destId="{B4B29E61-CADC-44CD-AFB7-9E7EC657D00B}" srcOrd="5" destOrd="0" presId="urn:microsoft.com/office/officeart/2005/8/layout/radial5"/>
    <dgm:cxn modelId="{37875385-4F16-4F73-80A1-A124B955C9E4}" type="presParOf" srcId="{B4B29E61-CADC-44CD-AFB7-9E7EC657D00B}" destId="{DDE72DFE-06E0-4020-A190-D8EB391C6E82}" srcOrd="0" destOrd="0" presId="urn:microsoft.com/office/officeart/2005/8/layout/radial5"/>
    <dgm:cxn modelId="{3263006A-1C9F-458D-BCE3-994E006CC94E}" type="presParOf" srcId="{9C6BA314-F029-4723-889B-57895B1E0C2A}" destId="{4D2F4ECF-52BD-4B27-935F-379E051FD249}" srcOrd="6" destOrd="0" presId="urn:microsoft.com/office/officeart/2005/8/layout/radial5"/>
    <dgm:cxn modelId="{41C7263C-323B-4AE8-AA48-8CC366B78892}" type="presParOf" srcId="{9C6BA314-F029-4723-889B-57895B1E0C2A}" destId="{19A9389C-B221-4928-B44C-A96990D4B4F7}" srcOrd="7" destOrd="0" presId="urn:microsoft.com/office/officeart/2005/8/layout/radial5"/>
    <dgm:cxn modelId="{AAC67BA8-CF91-4562-878C-F3B652F16E02}" type="presParOf" srcId="{19A9389C-B221-4928-B44C-A96990D4B4F7}" destId="{C46799A1-AB31-4B90-ADD4-AD88787E81AA}" srcOrd="0" destOrd="0" presId="urn:microsoft.com/office/officeart/2005/8/layout/radial5"/>
    <dgm:cxn modelId="{CD231CE9-0298-457E-AAA6-7F3F99534414}" type="presParOf" srcId="{9C6BA314-F029-4723-889B-57895B1E0C2A}" destId="{FDB1A9A7-8B99-4401-A8F7-2B6AF226A7B9}" srcOrd="8" destOrd="0" presId="urn:microsoft.com/office/officeart/2005/8/layout/radial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4BA870-01E9-4AEE-BC02-091769320684}" type="doc">
      <dgm:prSet loTypeId="urn:microsoft.com/office/officeart/2005/8/layout/chevron2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647F779A-076D-4EA0-BF62-57B0ACB53E3C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615B7096-5E02-4D65-B08B-D37B75AA2161}" type="parTrans" cxnId="{198BB81D-0A45-4D6C-A213-AB2BD629B820}">
      <dgm:prSet/>
      <dgm:spPr/>
      <dgm:t>
        <a:bodyPr/>
        <a:lstStyle/>
        <a:p>
          <a:endParaRPr lang="ru-RU"/>
        </a:p>
      </dgm:t>
    </dgm:pt>
    <dgm:pt modelId="{034B7E15-1E54-485A-B68F-7773A48FBD87}" type="sibTrans" cxnId="{198BB81D-0A45-4D6C-A213-AB2BD629B820}">
      <dgm:prSet/>
      <dgm:spPr/>
      <dgm:t>
        <a:bodyPr/>
        <a:lstStyle/>
        <a:p>
          <a:endParaRPr lang="ru-RU"/>
        </a:p>
      </dgm:t>
    </dgm:pt>
    <dgm:pt modelId="{9D46C8CF-F8D7-4A33-ADBC-C1B5524B36DB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Наш проект будет способствовать отдыху и оздоровлению детей, кроме того и  профилактике правонарушений и преступлений в среде подростков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41868D2-29BD-44A0-9E70-8F34BE12EB12}" type="parTrans" cxnId="{4515E9A4-FAD3-43B4-8471-AA3A8A12475F}">
      <dgm:prSet/>
      <dgm:spPr/>
      <dgm:t>
        <a:bodyPr/>
        <a:lstStyle/>
        <a:p>
          <a:endParaRPr lang="ru-RU"/>
        </a:p>
      </dgm:t>
    </dgm:pt>
    <dgm:pt modelId="{D46D4A2F-AA7D-41DD-9F30-F8BF508811F4}" type="sibTrans" cxnId="{4515E9A4-FAD3-43B4-8471-AA3A8A12475F}">
      <dgm:prSet/>
      <dgm:spPr/>
      <dgm:t>
        <a:bodyPr/>
        <a:lstStyle/>
        <a:p>
          <a:endParaRPr lang="ru-RU"/>
        </a:p>
      </dgm:t>
    </dgm:pt>
    <dgm:pt modelId="{8170A68F-8FC6-45E8-9C7E-F0DA8E676884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ECCC83BE-6E07-4B23-BB28-B2906128BC30}" type="parTrans" cxnId="{C259A356-E5FB-4FC0-AADA-3A6AD4D50B31}">
      <dgm:prSet/>
      <dgm:spPr/>
      <dgm:t>
        <a:bodyPr/>
        <a:lstStyle/>
        <a:p>
          <a:endParaRPr lang="ru-RU"/>
        </a:p>
      </dgm:t>
    </dgm:pt>
    <dgm:pt modelId="{757791AA-B393-4D56-B31A-112C6ADDEAA1}" type="sibTrans" cxnId="{C259A356-E5FB-4FC0-AADA-3A6AD4D50B31}">
      <dgm:prSet/>
      <dgm:spPr/>
      <dgm:t>
        <a:bodyPr/>
        <a:lstStyle/>
        <a:p>
          <a:endParaRPr lang="ru-RU"/>
        </a:p>
      </dgm:t>
    </dgm:pt>
    <dgm:pt modelId="{78742EB3-8E6C-49B1-9E95-44983408AFD9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Участие в проекте  даст школьникам возможность вступить</a:t>
          </a:r>
          <a:br>
            <a:rPr lang="ru-RU" sz="2000" dirty="0" smtClean="0">
              <a:latin typeface="Times New Roman" pitchFamily="18" charset="0"/>
              <a:cs typeface="Times New Roman" pitchFamily="18" charset="0"/>
            </a:rPr>
          </a:b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 движение "ЮНАРМИЯ".</a:t>
          </a:r>
        </a:p>
      </dgm:t>
    </dgm:pt>
    <dgm:pt modelId="{21A3E989-C0FF-4678-AE54-C8B220BBADF2}" type="parTrans" cxnId="{BAF0D544-A5B6-437C-B03D-341209685E45}">
      <dgm:prSet/>
      <dgm:spPr/>
      <dgm:t>
        <a:bodyPr/>
        <a:lstStyle/>
        <a:p>
          <a:endParaRPr lang="ru-RU"/>
        </a:p>
      </dgm:t>
    </dgm:pt>
    <dgm:pt modelId="{FD50A044-08B8-41E0-960C-6223C97FBC06}" type="sibTrans" cxnId="{BAF0D544-A5B6-437C-B03D-341209685E45}">
      <dgm:prSet/>
      <dgm:spPr/>
      <dgm:t>
        <a:bodyPr/>
        <a:lstStyle/>
        <a:p>
          <a:endParaRPr lang="ru-RU"/>
        </a:p>
      </dgm:t>
    </dgm:pt>
    <dgm:pt modelId="{B29C4CED-4E31-41B2-8E5E-B4CBBC61E097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B5904F21-CD9A-4A93-BA36-BEE50B2B7586}" type="parTrans" cxnId="{DB28B6AB-284B-42B5-9221-BC00DACE8BDE}">
      <dgm:prSet/>
      <dgm:spPr/>
      <dgm:t>
        <a:bodyPr/>
        <a:lstStyle/>
        <a:p>
          <a:endParaRPr lang="ru-RU"/>
        </a:p>
      </dgm:t>
    </dgm:pt>
    <dgm:pt modelId="{04F1B271-2DF3-4966-A148-CD1CEE49392A}" type="sibTrans" cxnId="{DB28B6AB-284B-42B5-9221-BC00DACE8BDE}">
      <dgm:prSet/>
      <dgm:spPr/>
      <dgm:t>
        <a:bodyPr/>
        <a:lstStyle/>
        <a:p>
          <a:endParaRPr lang="ru-RU"/>
        </a:p>
      </dgm:t>
    </dgm:pt>
    <dgm:pt modelId="{B7DFCBDC-AFB0-44E8-91E2-387B78A380A9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Сможем обучать вновь принятых юнармейцев военно-прикладным навыкам, но и дадим возможность участникам проекта открыть для себя положительные качества личности</a:t>
          </a:r>
        </a:p>
      </dgm:t>
    </dgm:pt>
    <dgm:pt modelId="{B9203B3C-A89F-429C-B332-C3B8A0837D2A}" type="parTrans" cxnId="{E4A82356-C0DC-4AB8-A501-8091556A07E2}">
      <dgm:prSet/>
      <dgm:spPr/>
      <dgm:t>
        <a:bodyPr/>
        <a:lstStyle/>
        <a:p>
          <a:endParaRPr lang="ru-RU"/>
        </a:p>
      </dgm:t>
    </dgm:pt>
    <dgm:pt modelId="{776CCDB3-6A18-42F7-8A7D-E20D5032F0DB}" type="sibTrans" cxnId="{E4A82356-C0DC-4AB8-A501-8091556A07E2}">
      <dgm:prSet/>
      <dgm:spPr/>
      <dgm:t>
        <a:bodyPr/>
        <a:lstStyle/>
        <a:p>
          <a:endParaRPr lang="ru-RU"/>
        </a:p>
      </dgm:t>
    </dgm:pt>
    <dgm:pt modelId="{35531D73-26CE-4454-A29A-531597C8B906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Создадим условия для  осознания себя как личности</a:t>
          </a:r>
        </a:p>
      </dgm:t>
    </dgm:pt>
    <dgm:pt modelId="{803CE411-9427-42FF-AB12-D7318F47E533}" type="parTrans" cxnId="{B04B9ECC-96AF-4E3A-8E83-77D90F26EE17}">
      <dgm:prSet/>
      <dgm:spPr/>
      <dgm:t>
        <a:bodyPr/>
        <a:lstStyle/>
        <a:p>
          <a:endParaRPr lang="ru-RU"/>
        </a:p>
      </dgm:t>
    </dgm:pt>
    <dgm:pt modelId="{90ACDECA-360C-449D-BC2E-F885610B6E55}" type="sibTrans" cxnId="{B04B9ECC-96AF-4E3A-8E83-77D90F26EE17}">
      <dgm:prSet/>
      <dgm:spPr/>
      <dgm:t>
        <a:bodyPr/>
        <a:lstStyle/>
        <a:p>
          <a:endParaRPr lang="ru-RU"/>
        </a:p>
      </dgm:t>
    </dgm:pt>
    <dgm:pt modelId="{9E39603F-9C1A-4C43-AF92-F4FA0691192D}" type="pres">
      <dgm:prSet presAssocID="{B34BA870-01E9-4AEE-BC02-091769320684}" presName="linearFlow" presStyleCnt="0">
        <dgm:presLayoutVars>
          <dgm:dir/>
          <dgm:animLvl val="lvl"/>
          <dgm:resizeHandles val="exact"/>
        </dgm:presLayoutVars>
      </dgm:prSet>
      <dgm:spPr/>
    </dgm:pt>
    <dgm:pt modelId="{CEBCA26D-5058-434A-B749-135AA4E794A8}" type="pres">
      <dgm:prSet presAssocID="{647F779A-076D-4EA0-BF62-57B0ACB53E3C}" presName="composite" presStyleCnt="0"/>
      <dgm:spPr/>
    </dgm:pt>
    <dgm:pt modelId="{45D5BBCE-DB11-41C5-94D1-A829E2E39264}" type="pres">
      <dgm:prSet presAssocID="{647F779A-076D-4EA0-BF62-57B0ACB53E3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26DEF96B-03AE-4F5B-A855-FE09ED07A9F3}" type="pres">
      <dgm:prSet presAssocID="{647F779A-076D-4EA0-BF62-57B0ACB53E3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3D85DB-A3D6-4778-9049-6A20F3643430}" type="pres">
      <dgm:prSet presAssocID="{034B7E15-1E54-485A-B68F-7773A48FBD87}" presName="sp" presStyleCnt="0"/>
      <dgm:spPr/>
    </dgm:pt>
    <dgm:pt modelId="{43221ECE-8E31-4C1D-81A0-5C1A2030C23B}" type="pres">
      <dgm:prSet presAssocID="{8170A68F-8FC6-45E8-9C7E-F0DA8E676884}" presName="composite" presStyleCnt="0"/>
      <dgm:spPr/>
    </dgm:pt>
    <dgm:pt modelId="{F3CC6CB3-3E12-4124-A8A8-5548E50D508E}" type="pres">
      <dgm:prSet presAssocID="{8170A68F-8FC6-45E8-9C7E-F0DA8E676884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D67B69E-CADE-4DAE-8EC7-1B26F41F73B8}" type="pres">
      <dgm:prSet presAssocID="{8170A68F-8FC6-45E8-9C7E-F0DA8E67688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DABFB-92EF-426F-81EE-FBB0978FB12F}" type="pres">
      <dgm:prSet presAssocID="{757791AA-B393-4D56-B31A-112C6ADDEAA1}" presName="sp" presStyleCnt="0"/>
      <dgm:spPr/>
    </dgm:pt>
    <dgm:pt modelId="{2F4943FE-6A2D-471E-8A3B-6F716E11D538}" type="pres">
      <dgm:prSet presAssocID="{B29C4CED-4E31-41B2-8E5E-B4CBBC61E097}" presName="composite" presStyleCnt="0"/>
      <dgm:spPr/>
    </dgm:pt>
    <dgm:pt modelId="{50ED751E-27B7-4598-B4DB-FE87EC0B7D59}" type="pres">
      <dgm:prSet presAssocID="{B29C4CED-4E31-41B2-8E5E-B4CBBC61E097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28B63189-8F12-4720-88FB-87C797B3F28C}" type="pres">
      <dgm:prSet presAssocID="{B29C4CED-4E31-41B2-8E5E-B4CBBC61E09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A82356-C0DC-4AB8-A501-8091556A07E2}" srcId="{B29C4CED-4E31-41B2-8E5E-B4CBBC61E097}" destId="{B7DFCBDC-AFB0-44E8-91E2-387B78A380A9}" srcOrd="0" destOrd="0" parTransId="{B9203B3C-A89F-429C-B332-C3B8A0837D2A}" sibTransId="{776CCDB3-6A18-42F7-8A7D-E20D5032F0DB}"/>
    <dgm:cxn modelId="{A405B3BB-FFB5-42A5-832A-3C3333828031}" type="presOf" srcId="{35531D73-26CE-4454-A29A-531597C8B906}" destId="{28B63189-8F12-4720-88FB-87C797B3F28C}" srcOrd="0" destOrd="1" presId="urn:microsoft.com/office/officeart/2005/8/layout/chevron2"/>
    <dgm:cxn modelId="{DB28B6AB-284B-42B5-9221-BC00DACE8BDE}" srcId="{B34BA870-01E9-4AEE-BC02-091769320684}" destId="{B29C4CED-4E31-41B2-8E5E-B4CBBC61E097}" srcOrd="2" destOrd="0" parTransId="{B5904F21-CD9A-4A93-BA36-BEE50B2B7586}" sibTransId="{04F1B271-2DF3-4966-A148-CD1CEE49392A}"/>
    <dgm:cxn modelId="{6C8D4F12-88D9-4882-8E2B-D795D2E26410}" type="presOf" srcId="{78742EB3-8E6C-49B1-9E95-44983408AFD9}" destId="{7D67B69E-CADE-4DAE-8EC7-1B26F41F73B8}" srcOrd="0" destOrd="0" presId="urn:microsoft.com/office/officeart/2005/8/layout/chevron2"/>
    <dgm:cxn modelId="{77AD36EE-A165-407A-AA29-7160A70603DF}" type="presOf" srcId="{B34BA870-01E9-4AEE-BC02-091769320684}" destId="{9E39603F-9C1A-4C43-AF92-F4FA0691192D}" srcOrd="0" destOrd="0" presId="urn:microsoft.com/office/officeart/2005/8/layout/chevron2"/>
    <dgm:cxn modelId="{6ED3CF75-9435-4F4F-A2FA-6171C66506B2}" type="presOf" srcId="{B7DFCBDC-AFB0-44E8-91E2-387B78A380A9}" destId="{28B63189-8F12-4720-88FB-87C797B3F28C}" srcOrd="0" destOrd="0" presId="urn:microsoft.com/office/officeart/2005/8/layout/chevron2"/>
    <dgm:cxn modelId="{4515E9A4-FAD3-43B4-8471-AA3A8A12475F}" srcId="{647F779A-076D-4EA0-BF62-57B0ACB53E3C}" destId="{9D46C8CF-F8D7-4A33-ADBC-C1B5524B36DB}" srcOrd="0" destOrd="0" parTransId="{B41868D2-29BD-44A0-9E70-8F34BE12EB12}" sibTransId="{D46D4A2F-AA7D-41DD-9F30-F8BF508811F4}"/>
    <dgm:cxn modelId="{8DD64FCF-0D2B-4FE4-91AA-E5BDCC5AC492}" type="presOf" srcId="{8170A68F-8FC6-45E8-9C7E-F0DA8E676884}" destId="{F3CC6CB3-3E12-4124-A8A8-5548E50D508E}" srcOrd="0" destOrd="0" presId="urn:microsoft.com/office/officeart/2005/8/layout/chevron2"/>
    <dgm:cxn modelId="{198BB81D-0A45-4D6C-A213-AB2BD629B820}" srcId="{B34BA870-01E9-4AEE-BC02-091769320684}" destId="{647F779A-076D-4EA0-BF62-57B0ACB53E3C}" srcOrd="0" destOrd="0" parTransId="{615B7096-5E02-4D65-B08B-D37B75AA2161}" sibTransId="{034B7E15-1E54-485A-B68F-7773A48FBD87}"/>
    <dgm:cxn modelId="{C259A356-E5FB-4FC0-AADA-3A6AD4D50B31}" srcId="{B34BA870-01E9-4AEE-BC02-091769320684}" destId="{8170A68F-8FC6-45E8-9C7E-F0DA8E676884}" srcOrd="1" destOrd="0" parTransId="{ECCC83BE-6E07-4B23-BB28-B2906128BC30}" sibTransId="{757791AA-B393-4D56-B31A-112C6ADDEAA1}"/>
    <dgm:cxn modelId="{7D69976F-8986-45EC-BB23-402542A461B9}" type="presOf" srcId="{647F779A-076D-4EA0-BF62-57B0ACB53E3C}" destId="{45D5BBCE-DB11-41C5-94D1-A829E2E39264}" srcOrd="0" destOrd="0" presId="urn:microsoft.com/office/officeart/2005/8/layout/chevron2"/>
    <dgm:cxn modelId="{BAF0D544-A5B6-437C-B03D-341209685E45}" srcId="{8170A68F-8FC6-45E8-9C7E-F0DA8E676884}" destId="{78742EB3-8E6C-49B1-9E95-44983408AFD9}" srcOrd="0" destOrd="0" parTransId="{21A3E989-C0FF-4678-AE54-C8B220BBADF2}" sibTransId="{FD50A044-08B8-41E0-960C-6223C97FBC06}"/>
    <dgm:cxn modelId="{B04B9ECC-96AF-4E3A-8E83-77D90F26EE17}" srcId="{B29C4CED-4E31-41B2-8E5E-B4CBBC61E097}" destId="{35531D73-26CE-4454-A29A-531597C8B906}" srcOrd="1" destOrd="0" parTransId="{803CE411-9427-42FF-AB12-D7318F47E533}" sibTransId="{90ACDECA-360C-449D-BC2E-F885610B6E55}"/>
    <dgm:cxn modelId="{AF9F1242-B268-4B72-9A15-3A4090E6134B}" type="presOf" srcId="{9D46C8CF-F8D7-4A33-ADBC-C1B5524B36DB}" destId="{26DEF96B-03AE-4F5B-A855-FE09ED07A9F3}" srcOrd="0" destOrd="0" presId="urn:microsoft.com/office/officeart/2005/8/layout/chevron2"/>
    <dgm:cxn modelId="{CBC0FAF7-0EC6-42BD-A9AE-6722451CA43B}" type="presOf" srcId="{B29C4CED-4E31-41B2-8E5E-B4CBBC61E097}" destId="{50ED751E-27B7-4598-B4DB-FE87EC0B7D59}" srcOrd="0" destOrd="0" presId="urn:microsoft.com/office/officeart/2005/8/layout/chevron2"/>
    <dgm:cxn modelId="{CDC69546-B731-4220-A4EF-BF28EA3ADE2C}" type="presParOf" srcId="{9E39603F-9C1A-4C43-AF92-F4FA0691192D}" destId="{CEBCA26D-5058-434A-B749-135AA4E794A8}" srcOrd="0" destOrd="0" presId="urn:microsoft.com/office/officeart/2005/8/layout/chevron2"/>
    <dgm:cxn modelId="{6E80C855-8EDF-4912-8800-E75445186498}" type="presParOf" srcId="{CEBCA26D-5058-434A-B749-135AA4E794A8}" destId="{45D5BBCE-DB11-41C5-94D1-A829E2E39264}" srcOrd="0" destOrd="0" presId="urn:microsoft.com/office/officeart/2005/8/layout/chevron2"/>
    <dgm:cxn modelId="{5C9CE2F6-2B4F-4201-93A7-8CA0DB2426B3}" type="presParOf" srcId="{CEBCA26D-5058-434A-B749-135AA4E794A8}" destId="{26DEF96B-03AE-4F5B-A855-FE09ED07A9F3}" srcOrd="1" destOrd="0" presId="urn:microsoft.com/office/officeart/2005/8/layout/chevron2"/>
    <dgm:cxn modelId="{2351F756-5741-4380-8D85-1C450B0841CC}" type="presParOf" srcId="{9E39603F-9C1A-4C43-AF92-F4FA0691192D}" destId="{EE3D85DB-A3D6-4778-9049-6A20F3643430}" srcOrd="1" destOrd="0" presId="urn:microsoft.com/office/officeart/2005/8/layout/chevron2"/>
    <dgm:cxn modelId="{58B6AD69-D124-43E7-AB77-B2EF12BCD863}" type="presParOf" srcId="{9E39603F-9C1A-4C43-AF92-F4FA0691192D}" destId="{43221ECE-8E31-4C1D-81A0-5C1A2030C23B}" srcOrd="2" destOrd="0" presId="urn:microsoft.com/office/officeart/2005/8/layout/chevron2"/>
    <dgm:cxn modelId="{EFEFCB68-C7E1-47FD-82B2-3CABEB8F9A46}" type="presParOf" srcId="{43221ECE-8E31-4C1D-81A0-5C1A2030C23B}" destId="{F3CC6CB3-3E12-4124-A8A8-5548E50D508E}" srcOrd="0" destOrd="0" presId="urn:microsoft.com/office/officeart/2005/8/layout/chevron2"/>
    <dgm:cxn modelId="{D19A85E2-5C3D-4BFA-A10B-D559E495FEC0}" type="presParOf" srcId="{43221ECE-8E31-4C1D-81A0-5C1A2030C23B}" destId="{7D67B69E-CADE-4DAE-8EC7-1B26F41F73B8}" srcOrd="1" destOrd="0" presId="urn:microsoft.com/office/officeart/2005/8/layout/chevron2"/>
    <dgm:cxn modelId="{E852129C-9067-4070-A0A6-A9481FFFBA6F}" type="presParOf" srcId="{9E39603F-9C1A-4C43-AF92-F4FA0691192D}" destId="{4C6DABFB-92EF-426F-81EE-FBB0978FB12F}" srcOrd="3" destOrd="0" presId="urn:microsoft.com/office/officeart/2005/8/layout/chevron2"/>
    <dgm:cxn modelId="{7107DC44-7272-4338-92F5-6620A98C90EC}" type="presParOf" srcId="{9E39603F-9C1A-4C43-AF92-F4FA0691192D}" destId="{2F4943FE-6A2D-471E-8A3B-6F716E11D538}" srcOrd="4" destOrd="0" presId="urn:microsoft.com/office/officeart/2005/8/layout/chevron2"/>
    <dgm:cxn modelId="{E988FC51-67B8-4DB8-AB6E-59F199581F73}" type="presParOf" srcId="{2F4943FE-6A2D-471E-8A3B-6F716E11D538}" destId="{50ED751E-27B7-4598-B4DB-FE87EC0B7D59}" srcOrd="0" destOrd="0" presId="urn:microsoft.com/office/officeart/2005/8/layout/chevron2"/>
    <dgm:cxn modelId="{D927A72A-EFA1-436B-9E82-6A40D7DBFB7B}" type="presParOf" srcId="{2F4943FE-6A2D-471E-8A3B-6F716E11D538}" destId="{28B63189-8F12-4720-88FB-87C797B3F28C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998E6F-6451-4559-AA7C-AAA162AAD9BA}" type="doc">
      <dgm:prSet loTypeId="urn:microsoft.com/office/officeart/2005/8/layout/default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BEBA2C0B-EE98-42B9-B313-D42751B4A6CF}">
      <dgm:prSet/>
      <dgm:spPr/>
      <dgm:t>
        <a:bodyPr/>
        <a:lstStyle/>
        <a:p>
          <a:r>
            <a:rPr lang="ru-RU" dirty="0" smtClean="0"/>
            <a:t>Одним из главных критериев успешности проекта является возможность продолжения его деятельности и после окончания финансирования.</a:t>
          </a:r>
          <a:endParaRPr lang="ru-RU" dirty="0"/>
        </a:p>
      </dgm:t>
    </dgm:pt>
    <dgm:pt modelId="{4C40CD65-F3D6-43B9-BCF1-3C4C981A0F4E}" type="parTrans" cxnId="{2AF06010-CB30-4714-ADD7-4F4BB5EB7A85}">
      <dgm:prSet/>
      <dgm:spPr/>
      <dgm:t>
        <a:bodyPr/>
        <a:lstStyle/>
        <a:p>
          <a:endParaRPr lang="ru-RU"/>
        </a:p>
      </dgm:t>
    </dgm:pt>
    <dgm:pt modelId="{7B3C5D30-3B77-435A-84ED-635BF91E2208}" type="sibTrans" cxnId="{2AF06010-CB30-4714-ADD7-4F4BB5EB7A85}">
      <dgm:prSet/>
      <dgm:spPr/>
      <dgm:t>
        <a:bodyPr/>
        <a:lstStyle/>
        <a:p>
          <a:endParaRPr lang="ru-RU"/>
        </a:p>
      </dgm:t>
    </dgm:pt>
    <dgm:pt modelId="{77A8220C-D2ED-4FA9-A718-92D53D542E8C}">
      <dgm:prSet/>
      <dgm:spPr/>
      <dgm:t>
        <a:bodyPr/>
        <a:lstStyle/>
        <a:p>
          <a:r>
            <a:rPr lang="ru-RU" dirty="0" smtClean="0"/>
            <a:t>Опыт разработанной системы, методика проведения занятий, мероприятий и созданная материально-техническая база позволят  в перспективе проводить профильные юнармейские смены на базе школьных лагерей с дневным пребываем. </a:t>
          </a:r>
          <a:endParaRPr lang="ru-RU" dirty="0"/>
        </a:p>
      </dgm:t>
    </dgm:pt>
    <dgm:pt modelId="{67618C78-288C-4E60-B4B2-24A2F1843175}" type="parTrans" cxnId="{A27AAC36-DCF5-4662-A9AB-C16B2040F5DF}">
      <dgm:prSet/>
      <dgm:spPr/>
      <dgm:t>
        <a:bodyPr/>
        <a:lstStyle/>
        <a:p>
          <a:endParaRPr lang="ru-RU"/>
        </a:p>
      </dgm:t>
    </dgm:pt>
    <dgm:pt modelId="{DAC95015-2283-4564-909F-4A40056313EC}" type="sibTrans" cxnId="{A27AAC36-DCF5-4662-A9AB-C16B2040F5DF}">
      <dgm:prSet/>
      <dgm:spPr/>
      <dgm:t>
        <a:bodyPr/>
        <a:lstStyle/>
        <a:p>
          <a:endParaRPr lang="ru-RU"/>
        </a:p>
      </dgm:t>
    </dgm:pt>
    <dgm:pt modelId="{6603C3A3-B4E0-448D-BE12-8CA5814FBF67}">
      <dgm:prSet/>
      <dgm:spPr/>
      <dgm:t>
        <a:bodyPr/>
        <a:lstStyle/>
        <a:p>
          <a:r>
            <a:rPr lang="ru-RU" dirty="0" smtClean="0"/>
            <a:t>В перспективе  задействовать и другие муниципалитеты Томской области, имеющие юнармейские отряды.</a:t>
          </a:r>
          <a:endParaRPr lang="ru-RU" dirty="0"/>
        </a:p>
      </dgm:t>
    </dgm:pt>
    <dgm:pt modelId="{A258A060-2940-49DF-A7EA-714DDA9EF6F8}" type="parTrans" cxnId="{5E070DD3-83FC-4B98-B027-FC8216365252}">
      <dgm:prSet/>
      <dgm:spPr/>
      <dgm:t>
        <a:bodyPr/>
        <a:lstStyle/>
        <a:p>
          <a:endParaRPr lang="ru-RU"/>
        </a:p>
      </dgm:t>
    </dgm:pt>
    <dgm:pt modelId="{F03D8885-6BFD-4C3E-95C8-EFA8C9F9A461}" type="sibTrans" cxnId="{5E070DD3-83FC-4B98-B027-FC8216365252}">
      <dgm:prSet/>
      <dgm:spPr/>
      <dgm:t>
        <a:bodyPr/>
        <a:lstStyle/>
        <a:p>
          <a:endParaRPr lang="ru-RU"/>
        </a:p>
      </dgm:t>
    </dgm:pt>
    <dgm:pt modelId="{ECE14CB2-F96E-405D-A361-00EA7DCB381F}" type="pres">
      <dgm:prSet presAssocID="{F2998E6F-6451-4559-AA7C-AAA162AAD9BA}" presName="diagram" presStyleCnt="0">
        <dgm:presLayoutVars>
          <dgm:dir/>
          <dgm:resizeHandles val="exact"/>
        </dgm:presLayoutVars>
      </dgm:prSet>
      <dgm:spPr/>
    </dgm:pt>
    <dgm:pt modelId="{4F3573F6-4A26-49CA-ADC7-C4663B2832C9}" type="pres">
      <dgm:prSet presAssocID="{BEBA2C0B-EE98-42B9-B313-D42751B4A6CF}" presName="node" presStyleLbl="node1" presStyleIdx="0" presStyleCnt="3">
        <dgm:presLayoutVars>
          <dgm:bulletEnabled val="1"/>
        </dgm:presLayoutVars>
      </dgm:prSet>
      <dgm:spPr/>
    </dgm:pt>
    <dgm:pt modelId="{348CCDB8-5E1B-4400-B63B-163F3B32BD81}" type="pres">
      <dgm:prSet presAssocID="{7B3C5D30-3B77-435A-84ED-635BF91E2208}" presName="sibTrans" presStyleCnt="0"/>
      <dgm:spPr/>
    </dgm:pt>
    <dgm:pt modelId="{9EDA8901-C2B8-4302-BA7C-347E71DDAE77}" type="pres">
      <dgm:prSet presAssocID="{77A8220C-D2ED-4FA9-A718-92D53D542E8C}" presName="node" presStyleLbl="node1" presStyleIdx="1" presStyleCnt="3">
        <dgm:presLayoutVars>
          <dgm:bulletEnabled val="1"/>
        </dgm:presLayoutVars>
      </dgm:prSet>
      <dgm:spPr/>
    </dgm:pt>
    <dgm:pt modelId="{82D98125-A740-4E85-BA11-3BB008EFCB63}" type="pres">
      <dgm:prSet presAssocID="{DAC95015-2283-4564-909F-4A40056313EC}" presName="sibTrans" presStyleCnt="0"/>
      <dgm:spPr/>
    </dgm:pt>
    <dgm:pt modelId="{B45802B2-D47A-4CEF-B64D-50FA6E4DE1D7}" type="pres">
      <dgm:prSet presAssocID="{6603C3A3-B4E0-448D-BE12-8CA5814FBF67}" presName="node" presStyleLbl="node1" presStyleIdx="2" presStyleCnt="3" custLinFactNeighborX="1237" custLinFactNeighborY="-23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261F09-F3E2-4211-8BDC-6AABB1B47A4C}" type="presOf" srcId="{77A8220C-D2ED-4FA9-A718-92D53D542E8C}" destId="{9EDA8901-C2B8-4302-BA7C-347E71DDAE77}" srcOrd="0" destOrd="0" presId="urn:microsoft.com/office/officeart/2005/8/layout/default"/>
    <dgm:cxn modelId="{2AF06010-CB30-4714-ADD7-4F4BB5EB7A85}" srcId="{F2998E6F-6451-4559-AA7C-AAA162AAD9BA}" destId="{BEBA2C0B-EE98-42B9-B313-D42751B4A6CF}" srcOrd="0" destOrd="0" parTransId="{4C40CD65-F3D6-43B9-BCF1-3C4C981A0F4E}" sibTransId="{7B3C5D30-3B77-435A-84ED-635BF91E2208}"/>
    <dgm:cxn modelId="{1EBE2888-9180-430F-9E81-4077A16E3D92}" type="presOf" srcId="{6603C3A3-B4E0-448D-BE12-8CA5814FBF67}" destId="{B45802B2-D47A-4CEF-B64D-50FA6E4DE1D7}" srcOrd="0" destOrd="0" presId="urn:microsoft.com/office/officeart/2005/8/layout/default"/>
    <dgm:cxn modelId="{A27AAC36-DCF5-4662-A9AB-C16B2040F5DF}" srcId="{F2998E6F-6451-4559-AA7C-AAA162AAD9BA}" destId="{77A8220C-D2ED-4FA9-A718-92D53D542E8C}" srcOrd="1" destOrd="0" parTransId="{67618C78-288C-4E60-B4B2-24A2F1843175}" sibTransId="{DAC95015-2283-4564-909F-4A40056313EC}"/>
    <dgm:cxn modelId="{DDC45736-12AF-4F95-B47F-419EF2F989AC}" type="presOf" srcId="{F2998E6F-6451-4559-AA7C-AAA162AAD9BA}" destId="{ECE14CB2-F96E-405D-A361-00EA7DCB381F}" srcOrd="0" destOrd="0" presId="urn:microsoft.com/office/officeart/2005/8/layout/default"/>
    <dgm:cxn modelId="{5AE5418D-E871-451C-A69C-8C09ED61B3CA}" type="presOf" srcId="{BEBA2C0B-EE98-42B9-B313-D42751B4A6CF}" destId="{4F3573F6-4A26-49CA-ADC7-C4663B2832C9}" srcOrd="0" destOrd="0" presId="urn:microsoft.com/office/officeart/2005/8/layout/default"/>
    <dgm:cxn modelId="{5E070DD3-83FC-4B98-B027-FC8216365252}" srcId="{F2998E6F-6451-4559-AA7C-AAA162AAD9BA}" destId="{6603C3A3-B4E0-448D-BE12-8CA5814FBF67}" srcOrd="2" destOrd="0" parTransId="{A258A060-2940-49DF-A7EA-714DDA9EF6F8}" sibTransId="{F03D8885-6BFD-4C3E-95C8-EFA8C9F9A461}"/>
    <dgm:cxn modelId="{6D4F1DA6-E3C9-4E9D-970D-0E5A3EFB0C28}" type="presParOf" srcId="{ECE14CB2-F96E-405D-A361-00EA7DCB381F}" destId="{4F3573F6-4A26-49CA-ADC7-C4663B2832C9}" srcOrd="0" destOrd="0" presId="urn:microsoft.com/office/officeart/2005/8/layout/default"/>
    <dgm:cxn modelId="{BDFB89FE-B181-43B2-859B-3CEB2FF35204}" type="presParOf" srcId="{ECE14CB2-F96E-405D-A361-00EA7DCB381F}" destId="{348CCDB8-5E1B-4400-B63B-163F3B32BD81}" srcOrd="1" destOrd="0" presId="urn:microsoft.com/office/officeart/2005/8/layout/default"/>
    <dgm:cxn modelId="{46A19C61-0BB9-4EFC-89FC-993CD9028D88}" type="presParOf" srcId="{ECE14CB2-F96E-405D-A361-00EA7DCB381F}" destId="{9EDA8901-C2B8-4302-BA7C-347E71DDAE77}" srcOrd="2" destOrd="0" presId="urn:microsoft.com/office/officeart/2005/8/layout/default"/>
    <dgm:cxn modelId="{1BC9A1C7-61C4-4CD6-9FEA-A63B8C358EF6}" type="presParOf" srcId="{ECE14CB2-F96E-405D-A361-00EA7DCB381F}" destId="{82D98125-A740-4E85-BA11-3BB008EFCB63}" srcOrd="3" destOrd="0" presId="urn:microsoft.com/office/officeart/2005/8/layout/default"/>
    <dgm:cxn modelId="{9A5D3DA8-9EDA-43FE-B1FF-BCEC6D8B8C09}" type="presParOf" srcId="{ECE14CB2-F96E-405D-A361-00EA7DCB381F}" destId="{B45802B2-D47A-4CEF-B64D-50FA6E4DE1D7}" srcOrd="4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2247B-71B6-4230-8EFD-4C3E1F403D82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A6EE1-98D9-429F-8169-3CF0C89A3C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A6EE1-98D9-429F-8169-3CF0C89A3C95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A6EE1-98D9-429F-8169-3CF0C89A3C95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3116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dirty="0" smtClean="0"/>
              <a:t>СОЦИАЛЬНЫЙ ПРОЕКТ</a:t>
            </a:r>
            <a:br>
              <a:rPr lang="ru-RU" sz="3100" dirty="0" smtClean="0"/>
            </a:br>
            <a:r>
              <a:rPr lang="ru-RU" sz="3100" dirty="0" smtClean="0"/>
              <a:t>ВОЕННО-ПАТРИОТИЧЕСКОЙ НАПРАВЛЕННОСТИ</a:t>
            </a:r>
            <a:br>
              <a:rPr lang="ru-RU" sz="3100" dirty="0" smtClean="0"/>
            </a:br>
            <a:r>
              <a:rPr lang="ru-RU" b="1" dirty="0" smtClean="0">
                <a:solidFill>
                  <a:srgbClr val="C00000"/>
                </a:solidFill>
              </a:rPr>
              <a:t>«СОДРУЖЕСТВО»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357166"/>
            <a:ext cx="6929486" cy="1752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Муниципальное автономное общеобразовательное учреждение               «Кожевниковская  средняя общеобразовательная школа №2»                             </a:t>
            </a:r>
            <a:r>
              <a:rPr lang="ru-RU" sz="1800" dirty="0" smtClean="0"/>
              <a:t>                      </a:t>
            </a:r>
            <a:r>
              <a:rPr lang="ru-RU" sz="1800" dirty="0" smtClean="0"/>
              <a:t>636160, Томская область, Кожевниковский район, с. </a:t>
            </a:r>
            <a:r>
              <a:rPr lang="ru-RU" sz="1800" dirty="0" smtClean="0"/>
              <a:t>Кожевниково</a:t>
            </a:r>
            <a:endParaRPr lang="ru-RU" sz="1800" dirty="0"/>
          </a:p>
        </p:txBody>
      </p:sp>
      <p:pic>
        <p:nvPicPr>
          <p:cNvPr id="4" name="Рисунок 3" descr="C:\Users\Пользователь\Desktop\на сайт\эмблема юнармия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43438" y="4357694"/>
            <a:ext cx="42862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Руководитель проекта: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Андреева Татьяна Владимировна,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руководитель юнармейского отряда,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координатор юнармейского движения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на территории  Кожевниковского района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Томской области.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00948" cy="1060472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b="1" dirty="0" smtClean="0"/>
              <a:t>Количественные результаты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6"/>
          <a:ext cx="8715436" cy="5328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4466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Ожидаемый результат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247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Строевая подготовка (прохождение строевым шагом в колонне, приветствие в движении, исполнение строевой песни)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увеличение количества команд, умеющих выполнять строевую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71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Стрельба из ПВ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(5 выстрелов в 8 минешь, из положения «сидя». На «отлично» – 32 и больше)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увеличение количества юнармейцев, выполнивших нормативы по стрельбе на «отлично» на 20-30 %.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66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Разборка и сборка АК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(норматив на «отлично» - 25 сек. и меньше)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увеличение количества юнармейцев, выполняющих норматив на «отлично» на 20-30 %.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66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Снаряжение магазина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(норматив на «отлично» - 38сек. и меньше)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увеличение количества юнармейцев, выполняющих норматив на «отлично»     на 20-30 %.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47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Преодоление полосы препятствий (армейская полоса препятствий и круг 200 метров -1 мин10 сек на  «отлично»)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увеличение количества юнармейцев, выполняющих норматив на «отлично» »     на 20-30 %.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21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Тесты по истории РФ и родного края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40 вопросов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увеличение количества юнармейцев, выполнивших тест на 90 и выше процентов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 descr="C:\Users\Пользователь\Desktop\на сайт\эмблема юнармия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107157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615262" cy="1060472"/>
          </a:xfrm>
        </p:spPr>
        <p:txBody>
          <a:bodyPr/>
          <a:lstStyle/>
          <a:p>
            <a:r>
              <a:rPr lang="ru-RU" b="1" dirty="0" smtClean="0"/>
              <a:t>Качественные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создать </a:t>
            </a:r>
            <a:r>
              <a:rPr lang="ru-RU" dirty="0" smtClean="0"/>
              <a:t>сборную команду Кожевниковского района, для участия в ВСИ регионального уровня;</a:t>
            </a:r>
          </a:p>
          <a:p>
            <a:pPr lvl="0"/>
            <a:r>
              <a:rPr lang="ru-RU" dirty="0" smtClean="0"/>
              <a:t>з</a:t>
            </a:r>
            <a:r>
              <a:rPr lang="ru-RU" dirty="0" smtClean="0"/>
              <a:t>анять </a:t>
            </a:r>
            <a:r>
              <a:rPr lang="ru-RU" b="1" dirty="0" smtClean="0"/>
              <a:t>1место</a:t>
            </a:r>
            <a:r>
              <a:rPr lang="ru-RU" dirty="0" smtClean="0"/>
              <a:t> и выйти в финал Всероссийских ВСИ «Орленок»</a:t>
            </a:r>
          </a:p>
          <a:p>
            <a:pPr lvl="0"/>
            <a:r>
              <a:rPr lang="ru-RU" b="1" dirty="0" smtClean="0"/>
              <a:t>войти во вторую</a:t>
            </a:r>
            <a:r>
              <a:rPr lang="ru-RU" dirty="0" smtClean="0"/>
              <a:t>  десятку лучших команд России ВСИ «Победа»</a:t>
            </a:r>
          </a:p>
          <a:p>
            <a:pPr lvl="0"/>
            <a:r>
              <a:rPr lang="ru-RU" b="1" dirty="0" smtClean="0"/>
              <a:t>войти в тройку</a:t>
            </a:r>
            <a:r>
              <a:rPr lang="ru-RU" dirty="0" smtClean="0"/>
              <a:t> призеров регионального этапа ВСИ «Победа»</a:t>
            </a:r>
          </a:p>
          <a:p>
            <a:endParaRPr lang="ru-RU" dirty="0"/>
          </a:p>
        </p:txBody>
      </p:sp>
      <p:pic>
        <p:nvPicPr>
          <p:cNvPr id="4" name="Рисунок 3" descr="C:\Users\Пользователь\Desktop\на сайт\эмблема юнармия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107157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615262" cy="10604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Дальнейшее развитие проекта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71472" y="1571612"/>
          <a:ext cx="835824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Рисунок 5" descr="C:\Users\Пользователь\Desktop\на сайт\эмблема юнармия.pn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357166"/>
            <a:ext cx="107157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7429520" cy="113191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Источники ресурсного обеспечения проекта в дальнейшем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основным </a:t>
            </a:r>
            <a:r>
              <a:rPr lang="ru-RU" dirty="0" smtClean="0"/>
              <a:t>источником финансирования проекта предполагается использовать бюджетные средства, направленные на организацию школьных лагерей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привлечение денежных средств по программе «Одаренные дети России» и спонсорских средств.</a:t>
            </a:r>
            <a:endParaRPr lang="ru-RU" dirty="0"/>
          </a:p>
        </p:txBody>
      </p:sp>
      <p:pic>
        <p:nvPicPr>
          <p:cNvPr id="4" name="Рисунок 3" descr="C:\Users\Пользователь\Desktop\на сайт\эмблема юнармия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107157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ользователь\Desktop\на сайт\эмблема юнармия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9558" y="509566"/>
            <a:ext cx="107157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Собственный вклад в реализацию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1571612"/>
            <a:ext cx="5786478" cy="4786346"/>
          </a:xfrm>
        </p:spPr>
        <p:txBody>
          <a:bodyPr anchor="b"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Буду участвовать: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 организации юнармейских смен муниципалитета,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совместной деятельности по разработке и реализации образовательной программы профильных смен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 разработке нормативно-регламентирующей документации проекта. </a:t>
            </a:r>
            <a:endParaRPr lang="ru-RU" dirty="0" smtClean="0"/>
          </a:p>
          <a:p>
            <a:r>
              <a:rPr lang="ru-RU" dirty="0" smtClean="0"/>
              <a:t>Кроме </a:t>
            </a:r>
            <a:r>
              <a:rPr lang="ru-RU" dirty="0" smtClean="0"/>
              <a:t>того, обеспечу методическую основу реализации проекта, </a:t>
            </a:r>
            <a:endParaRPr lang="ru-RU" dirty="0" smtClean="0"/>
          </a:p>
          <a:p>
            <a:r>
              <a:rPr lang="ru-RU" dirty="0" smtClean="0"/>
              <a:t>заключу </a:t>
            </a:r>
            <a:r>
              <a:rPr lang="ru-RU" dirty="0" smtClean="0"/>
              <a:t>договоры о сотрудничестве с социальными партнерами,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обеспечу непосредственное проведение ключевых  совместных образовательных </a:t>
            </a:r>
            <a:r>
              <a:rPr lang="ru-RU" dirty="0" smtClean="0"/>
              <a:t>событий.</a:t>
            </a:r>
            <a:endParaRPr lang="ru-RU" dirty="0"/>
          </a:p>
        </p:txBody>
      </p:sp>
      <p:pic>
        <p:nvPicPr>
          <p:cNvPr id="15363" name="Picture 3" descr="H:\Андреева ТВ Томская область. Проект  ЛИДЕРЫ ЮНАРМИИ\Андреева ТВ.JPG"/>
          <p:cNvPicPr>
            <a:picLocks noChangeAspect="1" noChangeArrowheads="1"/>
          </p:cNvPicPr>
          <p:nvPr/>
        </p:nvPicPr>
        <p:blipFill>
          <a:blip r:embed="rId2" cstate="print"/>
          <a:srcRect b="21844"/>
          <a:stretch>
            <a:fillRect/>
          </a:stretch>
        </p:blipFill>
        <p:spPr bwMode="auto">
          <a:xfrm>
            <a:off x="428596" y="1285860"/>
            <a:ext cx="2000264" cy="2348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3786190"/>
            <a:ext cx="257176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Андреева Татьяна </a:t>
            </a:r>
            <a:r>
              <a:rPr lang="ru-RU" b="1" dirty="0" smtClean="0"/>
              <a:t>Владимировна</a:t>
            </a:r>
            <a:r>
              <a:rPr lang="ru-RU" b="1" dirty="0" smtClean="0"/>
              <a:t> </a:t>
            </a:r>
            <a:r>
              <a:rPr lang="ru-RU" dirty="0" smtClean="0"/>
              <a:t>-  разработчик проекта, координатор </a:t>
            </a:r>
            <a:r>
              <a:rPr lang="ru-RU" sz="2000" dirty="0" smtClean="0"/>
              <a:t>юнармейского</a:t>
            </a:r>
            <a:r>
              <a:rPr lang="ru-RU" dirty="0" smtClean="0"/>
              <a:t> движения на территории Кожевниковского района</a:t>
            </a:r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Проектная команда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186766" cy="494384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93383"/>
                <a:gridCol w="4093383"/>
              </a:tblGrid>
              <a:tr h="5801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ФИО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Квалификация, опыт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42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/>
                        <a:t>Акулич</a:t>
                      </a:r>
                      <a:r>
                        <a:rPr lang="ru-RU" sz="2000" dirty="0"/>
                        <a:t> Светлана Павловна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заместитель директора по учебно-воспитательной работе МАОУ КСОШ№2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01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Бодрушов Александр Иванович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учитель физической культуры, тренер по стрельбе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01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Забиняко Алена Юрьевна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учитель физической культуры, ОБЖ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42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Понамарева Галина  Николаевна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учитель русского языка и литературы, руководитель пресс-центра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01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Гончарова Арина Алековна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учитель музыки, педагог- организатор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01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Степанов Николай Сергеевич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учитель истории и обществознания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Рисунок 5" descr="C:\Users\Пользователь\Desktop\на сайт\эмблема юнармия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11430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КАЛЕНДАРНЫЙ ПЛАН РЕАЛИЗАЦИИ ПРОЕКТА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7484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Решаемая задача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Название мероприятия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Сроки проведения, место проведения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Создать на базе школ – участников проекта летние профильные юнармейские смены.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Встречи, мастер-классы, круглый стол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Методические рекомендации  по организации юнармейских отрядов.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01.05. -30.05. МАОУ КСОШ№2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МКОУ УСШ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МКОУ ЧСШ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МКОУ П-ДСШ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Заключить договора о совместной деятельности по проекту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12.02.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МКОУ УСШ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МКОУ ЧСШ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МКОУ П-ДСШ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Создать Центр лагерных смен на базе МАОУ КСОШ№2 по реализации образовательной программы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Провести совещание социальными партнерами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10.05.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на базе МАОУ КСОШ№2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Утвердить штатный состав руководителей отрядов в ОУ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10.05.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Разработать образовательную программу в период лагерной смены с учетом возможностей и материально-технической базы ОУ.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Анкетирование и диагностика МТБ ОУ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10.05.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Вебинар по организации занятий по образовательной программе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20.05.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85729"/>
          <a:ext cx="8572560" cy="635798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57520"/>
                <a:gridCol w="2857520"/>
                <a:gridCol w="2857520"/>
              </a:tblGrid>
              <a:tr h="8817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Провести обучающие семинары для руководителей и командиров юнармейских отрядов по проведению смен.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Мастер- классы, семинары, занятия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20.05.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25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Создать условия для проведения профильных юнармейских смен на базе школ района.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Составить акты приемки МТБ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До 01.06.2019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25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до 01.06.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17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200"/>
                        <a:t>Реализовать план муниципальных мероприятий и программу обучения юнармейцев профильных смен на базе  школ – участников проекта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Занятия и события  в соответствии с образовательной программой и плана муниципальных мероприятий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 01.06. до 24.06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255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Мониторинг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количественных качественных показателей программы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 01.06. до 24.06.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25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200" dirty="0"/>
                        <a:t>Издать методические рекомендации по организации  работы летней профильной юнармейской смены.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Сбор материала по проведению лагерных юнармейских смен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до 1.07.2019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25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Из сильнейших участников профильных смен сформировать сборную района для участия в ВСИ.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Составить рейтинг участников смен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до 01.07.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17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2220595" algn="l"/>
                        </a:tabLst>
                      </a:pPr>
                      <a:r>
                        <a:rPr lang="ru-RU" sz="1200"/>
                        <a:t>Через публикации в СМИ содействовать увеличению количества юнармейцев на территории Кожевниковского муниципалитета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Итоговое заседание по реализации проекта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до 01.07.2019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МАОУ КСОШ№2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БЮДЖЕТ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571612"/>
          <a:ext cx="8358248" cy="520171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89562"/>
                <a:gridCol w="2089562"/>
                <a:gridCol w="2089562"/>
                <a:gridCol w="2089562"/>
              </a:tblGrid>
              <a:tr h="40832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Наименование статьи расходов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Общая стоимость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Из них:</a:t>
                      </a:r>
                      <a:endParaRPr lang="ru-RU" sz="1800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02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Запрашиваемая сумма</a:t>
                      </a:r>
                      <a:endParaRPr lang="ru-RU" sz="1800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Софинансирование</a:t>
                      </a:r>
                      <a:r>
                        <a:rPr lang="ru-RU" sz="1800" dirty="0"/>
                        <a:t> (если имеется)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0832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Оплата труда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244421,92</a:t>
                      </a:r>
                      <a:endParaRPr lang="ru-RU" sz="18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27539,2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220313,60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902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Командировочные расходы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40 333,50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40 333,50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800" i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02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Компьютерное оборудование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57000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54000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2000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6158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/>
                        <a:t>Расходы на проведение мероприятий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10500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10500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9023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Прочие расходы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49800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49800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0832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/>
                        <a:t>итого</a:t>
                      </a:r>
                      <a:endParaRPr lang="ru-RU" sz="24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477555,66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/>
                        <a:t>221974,71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/>
                        <a:t>255580,95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5429264"/>
            <a:ext cx="6429420" cy="92869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31746" name="Picture 2" descr="D:\ФОТО\2018\Школа 2017-2018гг\20180530_1054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57232"/>
            <a:ext cx="3357586" cy="44770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7" name="Picture 3" descr="D:\ФОТО\2018\фото москва 2018\18.07 1 день\IMG_9261.JPG"/>
          <p:cNvPicPr>
            <a:picLocks noChangeAspect="1" noChangeArrowheads="1"/>
          </p:cNvPicPr>
          <p:nvPr/>
        </p:nvPicPr>
        <p:blipFill>
          <a:blip r:embed="rId3" cstate="print"/>
          <a:srcRect l="4284" t="1285" r="32311" b="2323"/>
          <a:stretch>
            <a:fillRect/>
          </a:stretch>
        </p:blipFill>
        <p:spPr bwMode="auto">
          <a:xfrm>
            <a:off x="4786314" y="1357298"/>
            <a:ext cx="3947188" cy="40005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Пользователь\Desktop\на сайт\эмблема юнармия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14290"/>
            <a:ext cx="11430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329510" cy="1060472"/>
          </a:xfrm>
        </p:spPr>
        <p:txBody>
          <a:bodyPr>
            <a:noAutofit/>
          </a:bodyPr>
          <a:lstStyle/>
          <a:p>
            <a:r>
              <a:rPr lang="ru-RU" sz="2400" dirty="0" smtClean="0"/>
              <a:t>Суть проекта заключается в том, чтобы привлечь к подготовке к военно-спортивным играм юнармейцев Кожевниковского района в период летных </a:t>
            </a:r>
            <a:r>
              <a:rPr lang="ru-RU" sz="2400" dirty="0" smtClean="0"/>
              <a:t>каникул. 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115328" cy="3614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85786" y="5500702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Проект будет реализован на территории Кожевниковского муниципалитета Томской области с участием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региональных учреждений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патриотической направленности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C:\Users\Пользователь\Desktop\на сайт\эмблема юнармия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57166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7186634" cy="1060472"/>
          </a:xfrm>
        </p:spPr>
        <p:txBody>
          <a:bodyPr/>
          <a:lstStyle/>
          <a:p>
            <a:r>
              <a:rPr lang="ru-RU" b="1" dirty="0" smtClean="0"/>
              <a:t>Сроки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r>
              <a:rPr lang="ru-RU" dirty="0" smtClean="0"/>
              <a:t>Дата начала реализации проекта: 01 мая 2019 </a:t>
            </a:r>
            <a:r>
              <a:rPr lang="ru-RU" dirty="0" smtClean="0"/>
              <a:t>года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Дата окончания реализации проекта: 01июля 2019 года</a:t>
            </a:r>
            <a:endParaRPr lang="ru-RU" dirty="0"/>
          </a:p>
        </p:txBody>
      </p:sp>
      <p:pic>
        <p:nvPicPr>
          <p:cNvPr id="4" name="Рисунок 3" descr="C:\Users\Пользователь\Desktop\на сайт\эмблема юнармия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Обоснование социальной значимости проекта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C:\Users\Пользователь\Desktop\на сайт\эмблема юнармия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5272" y="214290"/>
            <a:ext cx="1214446" cy="121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Целевые группы проекта, участники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28804"/>
            <a:ext cx="4929222" cy="37576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/>
              <a:t>   Члены </a:t>
            </a:r>
            <a:r>
              <a:rPr lang="ru-RU" sz="2600" dirty="0" smtClean="0"/>
              <a:t>юнармейских отрядов образовательных организаций Кожевниковского района, руководители отрядов, учителя физической культуры, ОБЖ, истории, инструкторы по видам спорта, привлеченные специалисты.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:\ФОТО\2018\фото москва 2018\18.07 1 день\IMG_9210.JPG"/>
          <p:cNvPicPr/>
          <p:nvPr/>
        </p:nvPicPr>
        <p:blipFill>
          <a:blip r:embed="rId2" cstate="print"/>
          <a:srcRect l="14253" t="18154" r="23347" b="4308"/>
          <a:stretch>
            <a:fillRect/>
          </a:stretch>
        </p:blipFill>
        <p:spPr bwMode="auto">
          <a:xfrm>
            <a:off x="5429256" y="2214554"/>
            <a:ext cx="3500462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C:\Users\Пользователь\Desktop\на сайт\эмблема юнармия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214290"/>
            <a:ext cx="1214446" cy="121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Объединение </a:t>
            </a:r>
            <a:r>
              <a:rPr lang="ru-RU" dirty="0" smtClean="0"/>
              <a:t>юнармейских отрядов в летний период, для реализации образовательной программы «Содружество», повышение качества подготовки участников соревнований  и формирование сборной команды Кожевниковского района для участия в региональных к военно-спортивных играх.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C:\Users\Пользователь\Desktop\на сайт\эмблема юнармия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1214446" cy="121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Создать на базе школ-участников проекта летние профильные юнармейские смены.</a:t>
            </a:r>
          </a:p>
          <a:p>
            <a:pPr lvl="0"/>
            <a:r>
              <a:rPr lang="ru-RU" dirty="0" smtClean="0"/>
              <a:t>Создать </a:t>
            </a:r>
            <a:r>
              <a:rPr lang="ru-RU" b="1" dirty="0" smtClean="0"/>
              <a:t>Центр лагерных смен</a:t>
            </a:r>
            <a:r>
              <a:rPr lang="ru-RU" dirty="0" smtClean="0"/>
              <a:t> на базе МАОУ КСОШ№2 по реализации образовательной программы</a:t>
            </a:r>
          </a:p>
          <a:p>
            <a:pPr lvl="0"/>
            <a:r>
              <a:rPr lang="ru-RU" dirty="0" smtClean="0"/>
              <a:t>Разработать образовательную программу в период лагерной смены с учетом возможностей и материально-технической базы ОУ.</a:t>
            </a:r>
          </a:p>
          <a:p>
            <a:pPr lvl="0"/>
            <a:r>
              <a:rPr lang="ru-RU" dirty="0" smtClean="0"/>
              <a:t>Провести обучающие семинары для руководителей и командиров юнармейских отрядов по проведению смен.</a:t>
            </a:r>
          </a:p>
          <a:p>
            <a:pPr lvl="0"/>
            <a:r>
              <a:rPr lang="ru-RU" dirty="0" smtClean="0"/>
              <a:t>Реализовать план муниципальных мероприятий и программу обучения юнармейцев  профильных смен на базе  школ – участников проекта.</a:t>
            </a:r>
          </a:p>
          <a:p>
            <a:pPr lvl="0"/>
            <a:r>
              <a:rPr lang="ru-RU" dirty="0" smtClean="0"/>
              <a:t>Издать методические рекомендации по организации  работы летней профильной </a:t>
            </a:r>
            <a:r>
              <a:rPr lang="ru-RU" sz="3600" dirty="0" smtClean="0"/>
              <a:t>юнармейской</a:t>
            </a:r>
            <a:r>
              <a:rPr lang="ru-RU" dirty="0" smtClean="0"/>
              <a:t> смены.</a:t>
            </a:r>
          </a:p>
          <a:p>
            <a:pPr lvl="0"/>
            <a:r>
              <a:rPr lang="ru-RU" dirty="0" smtClean="0"/>
              <a:t>Из сильнейших участников профильных смен сформировать сборную района для участия в ВСИ.</a:t>
            </a:r>
          </a:p>
          <a:p>
            <a:pPr lvl="0"/>
            <a:r>
              <a:rPr lang="ru-RU" dirty="0" smtClean="0"/>
              <a:t>Через публикации в СМИ содействовать увеличению количества юнармейцев на территории Кожевниковского муниципалитета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Пользователь\Desktop\на сайт\эмблема юнармия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1214446" cy="121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011222"/>
          </a:xfrm>
        </p:spPr>
        <p:txBody>
          <a:bodyPr/>
          <a:lstStyle/>
          <a:p>
            <a:r>
              <a:rPr lang="ru-RU" b="1" dirty="0" smtClean="0"/>
              <a:t>Партнёры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357299"/>
          <a:ext cx="8501122" cy="5249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61"/>
                <a:gridCol w="4250561"/>
              </a:tblGrid>
              <a:tr h="4450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Партнер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Вид поддержки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287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Крайсман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Надежда Анатольевна, директор МАОУ «Кожевниковская СОШ №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Комплексная поддержка проекта, в то числе имущественная, финансовая, кадровая, консультационная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719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Майкова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Лариса Павловна, директор МКОУ «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Уртамская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средняя СОШ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Комплексная поддержка проекта, в то числе имущественная, финансовая, кадровая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6114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1800"/>
                        </a:spcAft>
                        <a:buFont typeface="+mj-lt"/>
                        <a:buAutoNum type="arabicPeriod"/>
                      </a:pPr>
                      <a:r>
                        <a:rPr lang="ru-RU" sz="1600" dirty="0" err="1">
                          <a:latin typeface="Calibri"/>
                          <a:ea typeface="Times New Roman"/>
                          <a:cs typeface="Times New Roman"/>
                        </a:rPr>
                        <a:t>Гохвайс</a:t>
                      </a: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 Вера Николаевна –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директор </a:t>
                      </a: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МКУ  </a:t>
                      </a: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600" dirty="0" err="1">
                          <a:latin typeface="Calibri"/>
                          <a:ea typeface="Times New Roman"/>
                          <a:cs typeface="Times New Roman"/>
                        </a:rPr>
                        <a:t>Вороновская</a:t>
                      </a: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 средняя общеобразовательная школа</a:t>
                      </a: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Комплексная поддержка проекта, в то числе имущественная, финансовая, кадровая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61142"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ru-RU" sz="1600" dirty="0" err="1">
                          <a:solidFill>
                            <a:srgbClr val="333333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Узгорова</a:t>
                      </a:r>
                      <a:r>
                        <a:rPr lang="ru-RU" sz="1600" dirty="0">
                          <a:solidFill>
                            <a:srgbClr val="333333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Татьяна Александровна</a:t>
                      </a: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- директор МКОУ </a:t>
                      </a:r>
                      <a:r>
                        <a:rPr lang="ru-RU" sz="1600" i="1" dirty="0">
                          <a:latin typeface="Calibri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600" dirty="0" err="1">
                          <a:latin typeface="Calibri"/>
                          <a:ea typeface="Times New Roman"/>
                          <a:cs typeface="Times New Roman"/>
                        </a:rPr>
                        <a:t>Чилинская</a:t>
                      </a: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  средняя общеобразовательная </a:t>
                      </a: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школа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Комплексная поддержка проекта, в то числе имущественная, финансовая, кадровая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71335"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ru-RU" sz="1600" dirty="0" err="1">
                          <a:latin typeface="Calibri"/>
                          <a:ea typeface="Times New Roman"/>
                          <a:cs typeface="Times New Roman"/>
                        </a:rPr>
                        <a:t>Доманевкий</a:t>
                      </a: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 Анатолий Александрович начальник регионального  штаба ВВПОД «</a:t>
                      </a:r>
                      <a:r>
                        <a:rPr lang="ru-RU" sz="1600" dirty="0" smtClean="0">
                          <a:latin typeface="Calibri"/>
                          <a:ea typeface="Times New Roman"/>
                          <a:cs typeface="Times New Roman"/>
                        </a:rPr>
                        <a:t>ЮНАРМИЯ»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Кадровая, консультационная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191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180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 ШЕГАРСКИЙ ВОЕННЫЙ КОМИССАРИАТ  Томская область, с.Мельниково, Почтовый пер., 7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Консультационная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Рисунок 4" descr="C:\Users\Пользователь\Desktop\на сайт\эмблема юнармия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1214446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707236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</a:t>
            </a:r>
            <a:r>
              <a:rPr lang="ru-RU" b="1" dirty="0" smtClean="0"/>
              <a:t>нформационное </a:t>
            </a:r>
            <a:r>
              <a:rPr lang="ru-RU" b="1" dirty="0" smtClean="0"/>
              <a:t>сопровождение проекта</a:t>
            </a:r>
            <a:endParaRPr lang="ru-RU" dirty="0"/>
          </a:p>
        </p:txBody>
      </p:sp>
      <p:pic>
        <p:nvPicPr>
          <p:cNvPr id="3" name="Рисунок 2" descr="C:\Users\Пользователь\Desktop\на сайт\эмблема юнармия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15001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C:\Users\Пользователь\Desktop\1111.png"/>
          <p:cNvPicPr>
            <a:picLocks noChangeAspect="1" noChangeArrowheads="1"/>
          </p:cNvPicPr>
          <p:nvPr/>
        </p:nvPicPr>
        <p:blipFill>
          <a:blip r:embed="rId4"/>
          <a:srcRect l="4308" r="9537"/>
          <a:stretch>
            <a:fillRect/>
          </a:stretch>
        </p:blipFill>
        <p:spPr bwMode="auto">
          <a:xfrm>
            <a:off x="5572132" y="4500570"/>
            <a:ext cx="2857520" cy="15716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 cstate="print"/>
          <a:srcRect l="17520" t="12950" r="15164"/>
          <a:stretch>
            <a:fillRect/>
          </a:stretch>
        </p:blipFill>
        <p:spPr bwMode="auto">
          <a:xfrm>
            <a:off x="5214942" y="2143116"/>
            <a:ext cx="2357454" cy="19053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6" cstate="print"/>
          <a:srcRect l="29412" t="11529" r="14117" b="16941"/>
          <a:stretch>
            <a:fillRect/>
          </a:stretch>
        </p:blipFill>
        <p:spPr bwMode="auto">
          <a:xfrm>
            <a:off x="1571604" y="2214554"/>
            <a:ext cx="2428892" cy="19228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71472" y="478632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Опыт  работы по реализации проекта будет освещен в методических рекомендациях, освещающих все  стадии реализации проекта</a:t>
            </a:r>
            <a:endParaRPr lang="ru-RU" sz="20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1273</Words>
  <PresentationFormat>Экран (4:3)</PresentationFormat>
  <Paragraphs>195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СОЦИАЛЬНЫЙ ПРОЕКТ ВОЕННО-ПАТРИОТИЧЕСКОЙ НАПРАВЛЕННОСТИ «СОДРУЖЕСТВО» </vt:lpstr>
      <vt:lpstr>Суть проекта заключается в том, чтобы привлечь к подготовке к военно-спортивным играм юнармейцев Кожевниковского района в период летных каникул. </vt:lpstr>
      <vt:lpstr>Сроки реализации проекта</vt:lpstr>
      <vt:lpstr>Обоснование социальной значимости проекта</vt:lpstr>
      <vt:lpstr>Целевые группы проекта, участники проекта</vt:lpstr>
      <vt:lpstr>Цель проекта</vt:lpstr>
      <vt:lpstr>Задачи проекта</vt:lpstr>
      <vt:lpstr>Партнёры проекта</vt:lpstr>
      <vt:lpstr>Информационное сопровождение проекта</vt:lpstr>
      <vt:lpstr> Количественные результаты</vt:lpstr>
      <vt:lpstr>Качественные результаты</vt:lpstr>
      <vt:lpstr>Дальнейшее развитие проекта</vt:lpstr>
      <vt:lpstr>Источники ресурсного обеспечения проекта в дальнейшем</vt:lpstr>
      <vt:lpstr>Собственный вклад в реализацию проекта </vt:lpstr>
      <vt:lpstr>Проектная команда</vt:lpstr>
      <vt:lpstr> КАЛЕНДАРНЫЙ ПЛАН РЕАЛИЗАЦИИ ПРОЕКТА  </vt:lpstr>
      <vt:lpstr>Слайд 17</vt:lpstr>
      <vt:lpstr>БЮДЖЕТ ПРОЕКТА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ПРОЕКТ ВОЕННО-ПАТРИОТИЧЕСКОЙ НАПРАВЛЕННОСТИ «СОДРУЖЕСТВО» </dc:title>
  <dc:creator>Пользователь</dc:creator>
  <cp:lastModifiedBy>Пользователь</cp:lastModifiedBy>
  <cp:revision>10</cp:revision>
  <dcterms:created xsi:type="dcterms:W3CDTF">2019-02-14T17:57:22Z</dcterms:created>
  <dcterms:modified xsi:type="dcterms:W3CDTF">2019-02-14T19:33:46Z</dcterms:modified>
</cp:coreProperties>
</file>