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11A88D8-63A5-45A6-8483-4F7F589B8EF6}" type="datetimeFigureOut">
              <a:rPr lang="ru-RU" smtClean="0"/>
              <a:t>16.02.2017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587CAC5-D39D-47EA-86B3-81C82D98E8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0376" y="116632"/>
            <a:ext cx="7344816" cy="2160240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ПЯТРАС БАБИЦКАС</a:t>
            </a:r>
            <a:endParaRPr lang="ru-RU" sz="54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7803" y="2780928"/>
            <a:ext cx="4680519" cy="3566914"/>
          </a:xfrm>
        </p:spPr>
        <p:txBody>
          <a:bodyPr>
            <a:norm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литовский поэт, прозаик, публицист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185883"/>
            <a:ext cx="2337048" cy="3669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71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6965245" cy="1202485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400" dirty="0" smtClean="0"/>
              <a:t>П</a:t>
            </a:r>
            <a:r>
              <a:rPr lang="ru-RU" sz="2400" dirty="0" smtClean="0"/>
              <a:t>резентацию выполнила</a:t>
            </a:r>
            <a:br>
              <a:rPr lang="ru-RU" sz="2400" dirty="0" smtClean="0"/>
            </a:br>
            <a:r>
              <a:rPr lang="ru-RU" sz="2400" dirty="0" smtClean="0"/>
              <a:t> ученица 9 «Э» класса</a:t>
            </a:r>
            <a:br>
              <a:rPr lang="ru-RU" sz="2400" dirty="0" smtClean="0"/>
            </a:br>
            <a:r>
              <a:rPr lang="ru-RU" sz="2400" dirty="0" err="1" smtClean="0"/>
              <a:t>Скрыпник</a:t>
            </a:r>
            <a:r>
              <a:rPr lang="ru-RU" sz="2400" dirty="0" smtClean="0"/>
              <a:t> Кристина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7200" dirty="0" smtClean="0"/>
              <a:t>Спасибо </a:t>
            </a:r>
            <a:r>
              <a:rPr lang="ru-RU" sz="7200" dirty="0" smtClean="0"/>
              <a:t>за внимание!!!</a:t>
            </a:r>
            <a:endParaRPr lang="ru-RU" sz="7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5416">
            <a:off x="377528" y="3482884"/>
            <a:ext cx="8561301" cy="103291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74399">
            <a:off x="155789" y="3603069"/>
            <a:ext cx="8603580" cy="103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7" y="1772816"/>
            <a:ext cx="5112567" cy="4536504"/>
          </a:xfrm>
        </p:spPr>
        <p:txBody>
          <a:bodyPr>
            <a:normAutofit lnSpcReduction="10000"/>
          </a:bodyPr>
          <a:lstStyle/>
          <a:p>
            <a:r>
              <a:rPr lang="ru-RU" dirty="0" err="1"/>
              <a:t>Пятрас</a:t>
            </a:r>
            <a:r>
              <a:rPr lang="ru-RU" dirty="0"/>
              <a:t> </a:t>
            </a:r>
            <a:r>
              <a:rPr lang="ru-RU" dirty="0" err="1"/>
              <a:t>Бабицкас</a:t>
            </a:r>
            <a:r>
              <a:rPr lang="ru-RU" dirty="0"/>
              <a:t> – литовский поэт, писатель-прозаик и публицист, родился 29 апреля 1903 года в деревне </a:t>
            </a:r>
            <a:r>
              <a:rPr lang="ru-RU" dirty="0" err="1"/>
              <a:t>Лукманишкяй-Вирбалишкяй</a:t>
            </a:r>
            <a:r>
              <a:rPr lang="ru-RU" dirty="0"/>
              <a:t> на территории современного </a:t>
            </a:r>
            <a:r>
              <a:rPr lang="ru-RU" dirty="0" err="1"/>
              <a:t>Купишкского</a:t>
            </a:r>
            <a:r>
              <a:rPr lang="ru-RU" dirty="0"/>
              <a:t> района Литвы. Первая Мировая война вынудила его родителей эвакуироваться в Петроград, где </a:t>
            </a:r>
            <a:r>
              <a:rPr lang="ru-RU" dirty="0" err="1"/>
              <a:t>Пятрас</a:t>
            </a:r>
            <a:r>
              <a:rPr lang="ru-RU" dirty="0"/>
              <a:t> начал обучаться в гимназии и оканчивает курс в 1923 году в Паневежисе.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974" y="1916832"/>
            <a:ext cx="3207674" cy="286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17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708573" cy="2952328"/>
          </a:xfrm>
        </p:spPr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1923—1930 годах учился в каунасском Литовском университете. Работал учителем в Юрбаркасе (1925—1926). В 1926—1931 годах был первым диктором Литовского радио в Каунасе, начавшего вещание 12 июня 1926 года. Некоторое время был директором каунасского </a:t>
            </a:r>
            <a:r>
              <a:rPr lang="ru-RU" dirty="0" err="1"/>
              <a:t>Радиофона</a:t>
            </a:r>
            <a:r>
              <a:rPr lang="ru-RU" dirty="0"/>
              <a:t>, как называлась литовская радиостанция.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284985"/>
            <a:ext cx="4205713" cy="30841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852936"/>
            <a:ext cx="2165201" cy="338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9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4968552" cy="5544616"/>
          </a:xfrm>
        </p:spPr>
        <p:txBody>
          <a:bodyPr>
            <a:normAutofit/>
          </a:bodyPr>
          <a:lstStyle/>
          <a:p>
            <a:r>
              <a:rPr lang="ru-RU" dirty="0"/>
              <a:t>Выступал также в роли фотографа и фотохудожника — Считается одним из родоначальников литовской художественной фотографии. В декабре 1932 года организовал первую в Литве персональную выставку художественной фотографии (свыше 300 снимков). 15 января 1933 года вместе с единомышленниками учредил Союз фотолюбителей Литвы и участвовал в его деятельности.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517750"/>
            <a:ext cx="3071656" cy="3707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3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7" y="836712"/>
            <a:ext cx="5184575" cy="554461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 1933 года директор Государственного театра в Каунасе. Редактировал журнал «Мусу Вильнюс» („</a:t>
            </a:r>
            <a:r>
              <a:rPr lang="ru-RU" dirty="0" err="1"/>
              <a:t>M?s</a:t>
            </a:r>
            <a:r>
              <a:rPr lang="ru-RU" dirty="0"/>
              <a:t>? </a:t>
            </a:r>
            <a:r>
              <a:rPr lang="ru-RU" dirty="0" err="1"/>
              <a:t>Vilnius</a:t>
            </a:r>
            <a:r>
              <a:rPr lang="ru-RU" dirty="0"/>
              <a:t>“, русск. «Наш Вильнюс»). По его инициативе во время немецкой оккупации в Каунасе в здании Военного музея Витаутаса Великого был организован Музей красного террора. С приближением Советской армии в 1944 выехал из Литвы в Германию. С 1946 жил в Риме, затем переехал в Канаду. В 1949 переехал в Бразилию и обосновался в Рио-де-Жанейро.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908720"/>
            <a:ext cx="3147583" cy="506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16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7704856" cy="3456384"/>
          </a:xfrm>
        </p:spPr>
        <p:txBody>
          <a:bodyPr>
            <a:normAutofit/>
          </a:bodyPr>
          <a:lstStyle/>
          <a:p>
            <a:r>
              <a:rPr lang="ru-RU" dirty="0"/>
              <a:t>В 1950—1965 годах работал в посольстве независимой Литовской Республики в Бразилии секретарём, заведующим отделом культуры, атташе по печати. С 1958 года на радио Рио-де-Жанейро вёл еженедельные часовые передачи на португальском языке «Голос Литвы». Когда в 1965 году посольство было закрыто, оставшийся без средств к существованию </a:t>
            </a:r>
            <a:r>
              <a:rPr lang="ru-RU" dirty="0" err="1"/>
              <a:t>Пятрас</a:t>
            </a:r>
            <a:r>
              <a:rPr lang="ru-RU" dirty="0"/>
              <a:t> </a:t>
            </a:r>
            <a:r>
              <a:rPr lang="ru-RU" dirty="0" err="1"/>
              <a:t>Бабицкас</a:t>
            </a:r>
            <a:r>
              <a:rPr lang="ru-RU" dirty="0"/>
              <a:t> переехал к брату в США.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717032"/>
            <a:ext cx="2911574" cy="250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96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377" y="668096"/>
            <a:ext cx="6965245" cy="1202485"/>
          </a:xfrm>
        </p:spPr>
        <p:txBody>
          <a:bodyPr/>
          <a:lstStyle/>
          <a:p>
            <a:r>
              <a:rPr lang="ru-RU" dirty="0" smtClean="0"/>
              <a:t>Творчество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5112568" cy="468052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 1921 года сотрудничал в литовской печати. Участвовал в газете «</a:t>
            </a:r>
            <a:r>
              <a:rPr lang="ru-RU" dirty="0" err="1"/>
              <a:t>Литературос</a:t>
            </a:r>
            <a:r>
              <a:rPr lang="ru-RU" dirty="0"/>
              <a:t> </a:t>
            </a:r>
            <a:r>
              <a:rPr lang="ru-RU" dirty="0" err="1"/>
              <a:t>науенос</a:t>
            </a:r>
            <a:r>
              <a:rPr lang="ru-RU" dirty="0"/>
              <a:t>» , еженедельном журнале «</a:t>
            </a:r>
            <a:r>
              <a:rPr lang="ru-RU" dirty="0" err="1"/>
              <a:t>Науйойи</a:t>
            </a:r>
            <a:r>
              <a:rPr lang="ru-RU" dirty="0"/>
              <a:t> </a:t>
            </a:r>
            <a:r>
              <a:rPr lang="ru-RU" dirty="0" err="1"/>
              <a:t>Ромува</a:t>
            </a:r>
            <a:r>
              <a:rPr lang="ru-RU" dirty="0"/>
              <a:t>» , журнале «</a:t>
            </a:r>
            <a:r>
              <a:rPr lang="ru-RU" dirty="0" err="1"/>
              <a:t>Вайрас</a:t>
            </a:r>
            <a:r>
              <a:rPr lang="ru-RU" dirty="0"/>
              <a:t>» и других изданиях. Первый сборник стихов „</a:t>
            </a:r>
            <a:r>
              <a:rPr lang="ru-RU" dirty="0" err="1"/>
              <a:t>Geltona</a:t>
            </a:r>
            <a:r>
              <a:rPr lang="ru-RU" dirty="0"/>
              <a:t> </a:t>
            </a:r>
            <a:r>
              <a:rPr lang="ru-RU" dirty="0" err="1"/>
              <a:t>ir</a:t>
            </a:r>
            <a:r>
              <a:rPr lang="ru-RU" dirty="0"/>
              <a:t> </a:t>
            </a:r>
            <a:r>
              <a:rPr lang="ru-RU" dirty="0" err="1"/>
              <a:t>juoda</a:t>
            </a:r>
            <a:r>
              <a:rPr lang="ru-RU" dirty="0"/>
              <a:t>“ . Писал рассказы (сборник „</a:t>
            </a:r>
            <a:r>
              <a:rPr lang="ru-RU" dirty="0" err="1"/>
              <a:t>Vakar</a:t>
            </a:r>
            <a:r>
              <a:rPr lang="ru-RU" dirty="0"/>
              <a:t>“, то есть «Вчера», 1931), путевые очерки, книжки для детей. Несколько сборников стихотворений издал в эмиграции.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202" y="1800774"/>
            <a:ext cx="2724180" cy="442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65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36712"/>
            <a:ext cx="4104456" cy="540059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Сотрудничал в литовском эмигрантском журнале „</a:t>
            </a:r>
            <a:r>
              <a:rPr lang="ru-RU" dirty="0" err="1"/>
              <a:t>Aidai</a:t>
            </a:r>
            <a:r>
              <a:rPr lang="ru-RU" dirty="0"/>
              <a:t>“ («Эхо»), для выходившей в Бостоне «Литовской энциклопедии» писал статьи о португальской и бразильской литературах.</a:t>
            </a:r>
          </a:p>
          <a:p>
            <a:endParaRPr lang="ru-RU" dirty="0"/>
          </a:p>
          <a:p>
            <a:r>
              <a:rPr lang="ru-RU" dirty="0"/>
              <a:t>Несколько стихотворений </a:t>
            </a:r>
            <a:r>
              <a:rPr lang="ru-RU" dirty="0" err="1"/>
              <a:t>Пятраса</a:t>
            </a:r>
            <a:r>
              <a:rPr lang="ru-RU" dirty="0"/>
              <a:t> </a:t>
            </a:r>
            <a:r>
              <a:rPr lang="ru-RU" dirty="0" err="1"/>
              <a:t>Бабицкаса</a:t>
            </a:r>
            <a:r>
              <a:rPr lang="ru-RU" dirty="0"/>
              <a:t> перевёл на русский язык К. Д. Бальмонт, поддерживавший дружеские отношения с его сестрой актрисой </a:t>
            </a:r>
            <a:r>
              <a:rPr lang="ru-RU" dirty="0" err="1"/>
              <a:t>Уне</a:t>
            </a:r>
            <a:r>
              <a:rPr lang="ru-RU" dirty="0"/>
              <a:t> </a:t>
            </a:r>
            <a:r>
              <a:rPr lang="ru-RU" dirty="0" err="1"/>
              <a:t>Бабицкайте-Грайчюнене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916832"/>
            <a:ext cx="4210222" cy="421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65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836712"/>
            <a:ext cx="7776864" cy="547260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ИЗДАНИЯ</a:t>
            </a:r>
            <a:endParaRPr lang="ru-RU" dirty="0"/>
          </a:p>
          <a:p>
            <a:r>
              <a:rPr lang="en-US" dirty="0" err="1"/>
              <a:t>Geltona</a:t>
            </a:r>
            <a:r>
              <a:rPr lang="en-US" dirty="0"/>
              <a:t> </a:t>
            </a:r>
            <a:r>
              <a:rPr lang="en-US" dirty="0" err="1"/>
              <a:t>ir</a:t>
            </a:r>
            <a:r>
              <a:rPr lang="en-US" dirty="0"/>
              <a:t> </a:t>
            </a:r>
            <a:r>
              <a:rPr lang="en-US" dirty="0" err="1"/>
              <a:t>juoda</a:t>
            </a:r>
            <a:r>
              <a:rPr lang="en-US" dirty="0"/>
              <a:t>. Kaunas: </a:t>
            </a:r>
            <a:r>
              <a:rPr lang="en-US" dirty="0" err="1" smtClean="0"/>
              <a:t>Miniati?ra</a:t>
            </a:r>
            <a:endParaRPr lang="en-US" dirty="0"/>
          </a:p>
          <a:p>
            <a:r>
              <a:rPr lang="en-US" dirty="0" err="1"/>
              <a:t>Vakar</a:t>
            </a:r>
            <a:r>
              <a:rPr lang="en-US" dirty="0"/>
              <a:t>. </a:t>
            </a:r>
            <a:r>
              <a:rPr lang="en-US" dirty="0" err="1"/>
              <a:t>Apsakymai</a:t>
            </a:r>
            <a:r>
              <a:rPr lang="en-US" dirty="0"/>
              <a:t>. Kaunas, </a:t>
            </a:r>
          </a:p>
          <a:p>
            <a:r>
              <a:rPr lang="en-US" dirty="0" err="1"/>
              <a:t>Gintaro</a:t>
            </a:r>
            <a:r>
              <a:rPr lang="en-US" dirty="0"/>
              <a:t> </a:t>
            </a:r>
            <a:r>
              <a:rPr lang="en-US" dirty="0" err="1"/>
              <a:t>krantas</a:t>
            </a:r>
            <a:r>
              <a:rPr lang="en-US" dirty="0"/>
              <a:t>. Kaunas, </a:t>
            </a:r>
          </a:p>
          <a:p>
            <a:r>
              <a:rPr lang="en-US" dirty="0"/>
              <a:t>Mari? </a:t>
            </a:r>
            <a:r>
              <a:rPr lang="en-US" dirty="0" err="1"/>
              <a:t>pasakos</a:t>
            </a:r>
            <a:r>
              <a:rPr lang="en-US" dirty="0"/>
              <a:t>. Kaunas, </a:t>
            </a:r>
            <a:endParaRPr lang="ru-RU" dirty="0"/>
          </a:p>
          <a:p>
            <a:r>
              <a:rPr lang="en-US" dirty="0" err="1" smtClean="0"/>
              <a:t>Lituania</a:t>
            </a:r>
            <a:r>
              <a:rPr lang="en-US" dirty="0"/>
              <a:t>. 1947 (</a:t>
            </a:r>
            <a:r>
              <a:rPr lang="ru-RU" sz="1900" dirty="0"/>
              <a:t>информационное издание на испанском языке).</a:t>
            </a:r>
          </a:p>
          <a:p>
            <a:r>
              <a:rPr lang="en-US" sz="2200" dirty="0" err="1"/>
              <a:t>Lituania</a:t>
            </a:r>
            <a:r>
              <a:rPr lang="en-US" sz="2200" dirty="0"/>
              <a:t> </a:t>
            </a:r>
            <a:r>
              <a:rPr lang="en-US" sz="2200" dirty="0" err="1"/>
              <a:t>ilustrada</a:t>
            </a:r>
            <a:r>
              <a:rPr lang="en-US" sz="2200" dirty="0"/>
              <a:t>. 1951 (</a:t>
            </a:r>
            <a:r>
              <a:rPr lang="ru-RU" sz="1500" dirty="0"/>
              <a:t>инфо</a:t>
            </a:r>
            <a:r>
              <a:rPr lang="ru-RU" sz="1700" dirty="0"/>
              <a:t>рмационное издание на португальском языке</a:t>
            </a:r>
            <a:r>
              <a:rPr lang="ru-RU" sz="1700" dirty="0" smtClean="0"/>
              <a:t>)</a:t>
            </a:r>
            <a:r>
              <a:rPr lang="ru-RU" dirty="0" smtClean="0"/>
              <a:t> и другие.</a:t>
            </a:r>
            <a:endParaRPr lang="ru-RU" dirty="0"/>
          </a:p>
          <a:p>
            <a:r>
              <a:rPr lang="ru-RU" b="1" dirty="0"/>
              <a:t>Для детей</a:t>
            </a:r>
          </a:p>
          <a:p>
            <a:endParaRPr lang="ru-RU" dirty="0"/>
          </a:p>
          <a:p>
            <a:r>
              <a:rPr lang="en-US" dirty="0" err="1"/>
              <a:t>Nuostabi</a:t>
            </a:r>
            <a:r>
              <a:rPr lang="en-US" dirty="0"/>
              <a:t> </a:t>
            </a:r>
            <a:r>
              <a:rPr lang="en-US" dirty="0" err="1"/>
              <a:t>Jonuko</a:t>
            </a:r>
            <a:r>
              <a:rPr lang="en-US" dirty="0"/>
              <a:t> </a:t>
            </a:r>
            <a:r>
              <a:rPr lang="en-US" dirty="0" err="1"/>
              <a:t>kelion</a:t>
            </a:r>
            <a:r>
              <a:rPr lang="en-US" dirty="0"/>
              <a:t>?. </a:t>
            </a:r>
            <a:r>
              <a:rPr lang="en-US" dirty="0" err="1"/>
              <a:t>Kaip</a:t>
            </a:r>
            <a:r>
              <a:rPr lang="en-US" dirty="0"/>
              <a:t> </a:t>
            </a:r>
            <a:r>
              <a:rPr lang="en-US" dirty="0" err="1"/>
              <a:t>Jonukas</a:t>
            </a:r>
            <a:r>
              <a:rPr lang="en-US" dirty="0"/>
              <a:t> </a:t>
            </a:r>
            <a:r>
              <a:rPr lang="en-US" dirty="0" err="1"/>
              <a:t>Kalvaitis</a:t>
            </a:r>
            <a:r>
              <a:rPr lang="en-US" dirty="0"/>
              <a:t>, </a:t>
            </a:r>
            <a:r>
              <a:rPr lang="en-US" dirty="0" err="1"/>
              <a:t>ilgai</a:t>
            </a:r>
            <a:r>
              <a:rPr lang="en-US" dirty="0"/>
              <a:t> </a:t>
            </a:r>
            <a:r>
              <a:rPr lang="en-US" dirty="0" err="1"/>
              <a:t>klajoj?s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pasaul</a:t>
            </a:r>
            <a:r>
              <a:rPr lang="en-US" dirty="0"/>
              <a:t>?, </a:t>
            </a:r>
            <a:r>
              <a:rPr lang="en-US" dirty="0" err="1"/>
              <a:t>po</a:t>
            </a:r>
            <a:r>
              <a:rPr lang="en-US" dirty="0"/>
              <a:t> ?</a:t>
            </a:r>
            <a:r>
              <a:rPr lang="en-US" dirty="0" err="1"/>
              <a:t>vairi</a:t>
            </a:r>
            <a:r>
              <a:rPr lang="en-US" dirty="0"/>
              <a:t>? </a:t>
            </a:r>
            <a:r>
              <a:rPr lang="en-US" dirty="0" err="1"/>
              <a:t>nuotyki</a:t>
            </a:r>
            <a:r>
              <a:rPr lang="en-US" dirty="0"/>
              <a:t>? </a:t>
            </a:r>
            <a:r>
              <a:rPr lang="en-US" dirty="0" err="1"/>
              <a:t>surado</a:t>
            </a:r>
            <a:r>
              <a:rPr lang="en-US" dirty="0"/>
              <a:t> </a:t>
            </a:r>
            <a:r>
              <a:rPr lang="en-US" dirty="0" err="1"/>
              <a:t>savo</a:t>
            </a:r>
            <a:r>
              <a:rPr lang="en-US" dirty="0"/>
              <a:t> </a:t>
            </a:r>
            <a:r>
              <a:rPr lang="en-US" dirty="0" err="1"/>
              <a:t>t?vel</a:t>
            </a:r>
            <a:r>
              <a:rPr lang="en-US" dirty="0"/>
              <a:t>?. Kaunas, </a:t>
            </a:r>
            <a:endParaRPr lang="ru-RU" dirty="0"/>
          </a:p>
          <a:p>
            <a:r>
              <a:rPr lang="en-US" dirty="0" err="1"/>
              <a:t>Tra</a:t>
            </a:r>
            <a:r>
              <a:rPr lang="en-US" dirty="0"/>
              <a:t>-ta-ta-ta-ta! </a:t>
            </a:r>
            <a:r>
              <a:rPr lang="en-US" dirty="0" err="1"/>
              <a:t>Eil?ra</a:t>
            </a:r>
            <a:r>
              <a:rPr lang="en-US" dirty="0"/>
              <a:t>??</a:t>
            </a:r>
            <a:r>
              <a:rPr lang="en-US" dirty="0" err="1"/>
              <a:t>iai</a:t>
            </a:r>
            <a:r>
              <a:rPr lang="en-US" dirty="0"/>
              <a:t> </a:t>
            </a:r>
            <a:r>
              <a:rPr lang="en-US" dirty="0" err="1"/>
              <a:t>vaikams</a:t>
            </a:r>
            <a:r>
              <a:rPr lang="en-US" dirty="0"/>
              <a:t>. Kaunas: </a:t>
            </a:r>
            <a:r>
              <a:rPr lang="en-US" dirty="0" err="1"/>
              <a:t>Spaudos</a:t>
            </a:r>
            <a:r>
              <a:rPr lang="en-US" dirty="0"/>
              <a:t> </a:t>
            </a:r>
            <a:r>
              <a:rPr lang="en-US" dirty="0" err="1"/>
              <a:t>fondas</a:t>
            </a:r>
            <a:r>
              <a:rPr lang="en-US" dirty="0"/>
              <a:t>, </a:t>
            </a:r>
            <a:endParaRPr lang="ru-RU" dirty="0"/>
          </a:p>
          <a:p>
            <a:r>
              <a:rPr lang="en-US" dirty="0" err="1"/>
              <a:t>Murziukas</a:t>
            </a:r>
            <a:r>
              <a:rPr lang="en-US" dirty="0"/>
              <a:t>. </a:t>
            </a:r>
            <a:r>
              <a:rPr lang="en-US" dirty="0" err="1"/>
              <a:t>Iliustruota</a:t>
            </a:r>
            <a:r>
              <a:rPr lang="en-US" dirty="0"/>
              <a:t> </a:t>
            </a:r>
            <a:r>
              <a:rPr lang="en-US" dirty="0" err="1"/>
              <a:t>apysaka</a:t>
            </a:r>
            <a:r>
              <a:rPr lang="en-US" dirty="0"/>
              <a:t> </a:t>
            </a:r>
            <a:r>
              <a:rPr lang="en-US" dirty="0" err="1"/>
              <a:t>vaikams</a:t>
            </a:r>
            <a:r>
              <a:rPr lang="en-US" dirty="0"/>
              <a:t>. Kaunas: </a:t>
            </a:r>
            <a:r>
              <a:rPr lang="en-US" dirty="0" err="1"/>
              <a:t>Miniati?ra</a:t>
            </a:r>
            <a:r>
              <a:rPr lang="en-US" dirty="0"/>
              <a:t>,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92696"/>
            <a:ext cx="3168352" cy="21122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254" y="3428110"/>
            <a:ext cx="3494097" cy="108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5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117</TotalTime>
  <Words>512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Brush Script MT</vt:lpstr>
      <vt:lpstr>Constantia</vt:lpstr>
      <vt:lpstr>Franklin Gothic Book</vt:lpstr>
      <vt:lpstr>Rage Italic</vt:lpstr>
      <vt:lpstr>Кнопка</vt:lpstr>
      <vt:lpstr>ПЯТРАС БАБИЦКАС</vt:lpstr>
      <vt:lpstr>Биография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Творчество </vt:lpstr>
      <vt:lpstr>Презентация PowerPoint</vt:lpstr>
      <vt:lpstr>Презентация PowerPoint</vt:lpstr>
      <vt:lpstr>      Презентацию выполнила  ученица 9 «Э» класса Скрыпник Кристина  Спасибо за внимание!!!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ПЯТРАС БАБИЦКАС</dc:title>
  <dc:creator>laptop</dc:creator>
  <cp:lastModifiedBy>Teacher</cp:lastModifiedBy>
  <cp:revision>9</cp:revision>
  <dcterms:created xsi:type="dcterms:W3CDTF">2017-02-11T14:07:32Z</dcterms:created>
  <dcterms:modified xsi:type="dcterms:W3CDTF">2017-02-16T10:18:54Z</dcterms:modified>
</cp:coreProperties>
</file>