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88" r:id="rId1"/>
  </p:sldMasterIdLst>
  <p:sldIdLst>
    <p:sldId id="267" r:id="rId2"/>
    <p:sldId id="268" r:id="rId3"/>
    <p:sldId id="257" r:id="rId4"/>
    <p:sldId id="269" r:id="rId5"/>
    <p:sldId id="27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FF99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8B5CA-450C-438B-9861-E4A02331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99119-18E7-4CE4-96E5-90E589057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33947-0B6A-4922-9349-F1EF2DFB2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901F0-D198-4D26-8663-8BECE22F7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4C46-E9FC-4EF8-82E3-960CA8BAC2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4811E-DF4B-4DC9-93C4-6909B11A63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CCFC-6B81-4BBE-B0B2-DE56A4C771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F8865-EB5A-4366-A540-C55A8B436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A168C-96FF-41EA-97D8-ED2927921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5C779-94DA-4477-93D4-F112BDCE6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5F526-4AC3-46A7-BB66-0301FCBA0C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336EC-25DC-4985-A3AC-1D84242F0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кола\Desktop\IMG_0294_237573144644846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692696"/>
            <a:ext cx="44958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109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412776"/>
            <a:ext cx="66967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/>
              <a:t>Have you got…</a:t>
            </a:r>
          </a:p>
          <a:p>
            <a:r>
              <a:rPr lang="en-US" sz="7200" dirty="0"/>
              <a:t>Yes</a:t>
            </a:r>
            <a:r>
              <a:rPr lang="ru-RU" sz="7200" dirty="0"/>
              <a:t>, </a:t>
            </a:r>
            <a:r>
              <a:rPr lang="en-US" sz="7200" dirty="0"/>
              <a:t>I have</a:t>
            </a:r>
            <a:r>
              <a:rPr lang="ru-RU" sz="7200" dirty="0"/>
              <a:t>. </a:t>
            </a:r>
            <a:endParaRPr lang="en-US" sz="7200" dirty="0" smtClean="0"/>
          </a:p>
          <a:p>
            <a:r>
              <a:rPr lang="en-US" sz="7200" dirty="0"/>
              <a:t>No, I </a:t>
            </a:r>
            <a:r>
              <a:rPr lang="en-US" sz="7200" dirty="0" smtClean="0"/>
              <a:t>haven’t.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447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00042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again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000372"/>
            <a:ext cx="39290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6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1</a:t>
            </a:r>
          </a:p>
        </p:txBody>
      </p:sp>
      <p:pic>
        <p:nvPicPr>
          <p:cNvPr id="2050" name="Picture 2" descr="C:\Users\Школа\Desktop\article13753226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900300"/>
            <a:ext cx="5112568" cy="277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988840"/>
            <a:ext cx="63367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/>
              <a:t>Is it a…   </a:t>
            </a:r>
            <a:endParaRPr lang="ru-RU" sz="7200" dirty="0"/>
          </a:p>
          <a:p>
            <a:pPr algn="ctr"/>
            <a:r>
              <a:rPr lang="en-US" sz="7200" dirty="0"/>
              <a:t>Is it an..</a:t>
            </a:r>
            <a:endParaRPr lang="ru-RU" sz="7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669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620688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2190348"/>
            <a:ext cx="583264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Рабочая тетрадь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упр.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1-2 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стр.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6,  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Учебник: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выучить </a:t>
            </a:r>
            <a:r>
              <a:rPr lang="ru-RU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слова.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1327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</TotalTime>
  <Words>43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</dc:title>
  <dc:creator>Оксана</dc:creator>
  <cp:lastModifiedBy>Кристина</cp:lastModifiedBy>
  <cp:revision>76</cp:revision>
  <dcterms:created xsi:type="dcterms:W3CDTF">2012-11-24T05:44:05Z</dcterms:created>
  <dcterms:modified xsi:type="dcterms:W3CDTF">2019-12-16T11:51:45Z</dcterms:modified>
</cp:coreProperties>
</file>