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652" autoAdjust="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E1505-ADE7-4009-B84B-4B9ABD685638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51406-1E8B-4EFD-8E3E-9CFC251EA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331698"/>
            <a:ext cx="9144000" cy="3526302"/>
          </a:xfrm>
        </p:spPr>
        <p:txBody>
          <a:bodyPr>
            <a:normAutofit/>
          </a:bodyPr>
          <a:lstStyle/>
          <a:p>
            <a:r>
              <a:rPr lang="en-US" dirty="0" smtClean="0"/>
              <a:t>O</a:t>
            </a:r>
            <a:r>
              <a:rPr lang="en-US" dirty="0" smtClean="0"/>
              <a:t>n </a:t>
            </a:r>
            <a:r>
              <a:rPr lang="en-US" dirty="0" smtClean="0"/>
              <a:t>the </a:t>
            </a:r>
            <a:r>
              <a:rPr lang="en-US" dirty="0" smtClean="0"/>
              <a:t>theme</a:t>
            </a:r>
            <a:r>
              <a:rPr lang="ru-RU" dirty="0" smtClean="0"/>
              <a:t>:</a:t>
            </a:r>
          </a:p>
          <a:p>
            <a:r>
              <a:rPr lang="en-US" dirty="0" smtClean="0"/>
              <a:t>Sir Francis Drake</a:t>
            </a:r>
          </a:p>
          <a:p>
            <a:r>
              <a:rPr lang="en-US" dirty="0" smtClean="0"/>
              <a:t>1540-1596</a:t>
            </a:r>
            <a:endParaRPr lang="ru-RU" dirty="0" smtClean="0"/>
          </a:p>
          <a:p>
            <a:r>
              <a:rPr lang="ru-RU" dirty="0" smtClean="0"/>
              <a:t>                 </a:t>
            </a:r>
            <a:endParaRPr lang="ru-RU" dirty="0" smtClean="0"/>
          </a:p>
          <a:p>
            <a:r>
              <a:rPr lang="en-US" dirty="0" smtClean="0"/>
              <a:t>                                                    Prepare</a:t>
            </a:r>
            <a:r>
              <a:rPr lang="ru-RU" dirty="0" smtClean="0"/>
              <a:t>:</a:t>
            </a:r>
            <a:endParaRPr lang="en-US" dirty="0" smtClean="0"/>
          </a:p>
          <a:p>
            <a:r>
              <a:rPr lang="en-US" dirty="0" smtClean="0"/>
              <a:t>                                                                  </a:t>
            </a:r>
            <a:r>
              <a:rPr lang="en-US" dirty="0" err="1" smtClean="0"/>
              <a:t>Yaroslav</a:t>
            </a:r>
            <a:r>
              <a:rPr lang="en-US" dirty="0" smtClean="0"/>
              <a:t> </a:t>
            </a:r>
            <a:r>
              <a:rPr lang="en-US" dirty="0" err="1" smtClean="0"/>
              <a:t>Dubinin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                                                             </a:t>
            </a:r>
            <a:r>
              <a:rPr lang="en-US" dirty="0" err="1" smtClean="0"/>
              <a:t>Misha</a:t>
            </a:r>
            <a:r>
              <a:rPr lang="en-US" dirty="0" smtClean="0"/>
              <a:t> </a:t>
            </a:r>
            <a:r>
              <a:rPr lang="en-US" dirty="0" err="1" smtClean="0"/>
              <a:t>Sobolev</a:t>
            </a:r>
            <a:r>
              <a:rPr lang="en-US" dirty="0" smtClean="0"/>
              <a:t>  </a:t>
            </a:r>
          </a:p>
          <a:p>
            <a:r>
              <a:rPr lang="en-US" dirty="0" smtClean="0"/>
              <a:t>                                                                     Sasha </a:t>
            </a:r>
            <a:r>
              <a:rPr lang="en-US" dirty="0" err="1" smtClean="0"/>
              <a:t>Shishimorov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3200400"/>
          </a:xfrm>
        </p:spPr>
        <p:txBody>
          <a:bodyPr/>
          <a:lstStyle/>
          <a:p>
            <a:r>
              <a:rPr smtClean="0"/>
              <a:t>PRESENTATIO</a:t>
            </a:r>
            <a:r>
              <a:rPr smtClean="0"/>
              <a:t>N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smtClean="0"/>
              <a:t>Many thanks for your attention.</a:t>
            </a:r>
            <a:endParaRPr lang="ru-RU" dirty="0"/>
          </a:p>
        </p:txBody>
      </p:sp>
      <p:pic>
        <p:nvPicPr>
          <p:cNvPr id="9218" name="Picture 2" descr="C:\Users\user\Desktop\фото\presentationThumbn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фото\Sir+Francis+Drake+(+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фото\f60163711d5d7e3af8ef890155b2426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фото\archives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фото\rpl-065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0"/>
            <a:ext cx="635798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фото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фото\32333_250-30746-gb-1p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500438"/>
          </a:xfrm>
          <a:prstGeom prst="rect">
            <a:avLst/>
          </a:prstGeom>
          <a:noFill/>
        </p:spPr>
      </p:pic>
      <p:pic>
        <p:nvPicPr>
          <p:cNvPr id="6147" name="Picture 3" descr="C:\Users\user\Desktop\фото\25-Cents-2010-XC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500439"/>
            <a:ext cx="4857752" cy="3357562"/>
          </a:xfrm>
          <a:prstGeom prst="rect">
            <a:avLst/>
          </a:prstGeom>
          <a:noFill/>
        </p:spPr>
      </p:pic>
      <p:pic>
        <p:nvPicPr>
          <p:cNvPr id="6148" name="Picture 4" descr="C:\Users\user\Desktop\фото\2003_Royal_Navy_Sir_Francis_Drake_Five_Pound_Silver_Proof_Coin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3" y="3419492"/>
            <a:ext cx="4286248" cy="3438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фото\0acb729b86e27726b258290bd8fa0a7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фото\ejwqrewne4kq2gmj4f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205</TotalTime>
  <Words>28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PRESENTATION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Many thanks for your attention.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user</dc:creator>
  <cp:lastModifiedBy>Пользователь Windows</cp:lastModifiedBy>
  <cp:revision>24</cp:revision>
  <dcterms:created xsi:type="dcterms:W3CDTF">2018-12-18T16:51:32Z</dcterms:created>
  <dcterms:modified xsi:type="dcterms:W3CDTF">2019-12-10T16:13:15Z</dcterms:modified>
</cp:coreProperties>
</file>