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59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286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91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3395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959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9986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39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94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68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62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481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49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59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46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799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4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8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48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7509" y="1844824"/>
            <a:ext cx="5826719" cy="1646302"/>
          </a:xfrm>
        </p:spPr>
        <p:txBody>
          <a:bodyPr/>
          <a:lstStyle/>
          <a:p>
            <a:pPr algn="ctr"/>
            <a:r>
              <a:rPr lang="ru-RU" dirty="0" smtClean="0"/>
              <a:t>Презентация к сказке «Репка» для первой младшей 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200" b="1" i="1" dirty="0" smtClean="0"/>
              <a:t>Составитель: </a:t>
            </a:r>
          </a:p>
          <a:p>
            <a:r>
              <a:rPr lang="ru-RU" sz="1200" b="1" i="1" dirty="0" smtClean="0"/>
              <a:t>Юдина </a:t>
            </a:r>
            <a:r>
              <a:rPr lang="ru-RU" sz="1200" b="1" i="1" smtClean="0"/>
              <a:t>Татьяна Александровна</a:t>
            </a:r>
            <a:endParaRPr lang="ru-RU" sz="1200" b="1" i="1" dirty="0" smtClean="0"/>
          </a:p>
          <a:p>
            <a:r>
              <a:rPr lang="ru-RU" sz="1200" b="1" i="1" dirty="0" smtClean="0"/>
              <a:t>воспитатель детского сада № 15</a:t>
            </a:r>
          </a:p>
          <a:p>
            <a:r>
              <a:rPr lang="ru-RU" sz="1200" b="1" i="1" dirty="0" smtClean="0"/>
              <a:t>Г. Троицк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6"/>
    </mc:Choice>
    <mc:Fallback xmlns="">
      <p:transition spd="slow" advTm="226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9400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Позвала кошка мышку. Мышка за кошку, кошка за Жучку, Жучка за внучку, внучка за бабку, бабка за дедку, дедка за репку — </a:t>
            </a:r>
            <a:r>
              <a:rPr lang="ru-RU" sz="2800" dirty="0" err="1" smtClean="0"/>
              <a:t>тянут-потянут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pic>
        <p:nvPicPr>
          <p:cNvPr id="9218" name="Picture 2" descr="C:\Users\User\Desktop\ДОЧЕНЬКА\Агафонова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83568" y="2132856"/>
            <a:ext cx="6984776" cy="45059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35"/>
    </mc:Choice>
    <mc:Fallback xmlns="">
      <p:transition spd="slow" advTm="1573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Вытащили </a:t>
            </a:r>
            <a:r>
              <a:rPr lang="ru-RU" dirty="0" smtClean="0"/>
              <a:t>репку!</a:t>
            </a:r>
            <a:endParaRPr lang="ru-RU" dirty="0"/>
          </a:p>
        </p:txBody>
      </p:sp>
      <p:pic>
        <p:nvPicPr>
          <p:cNvPr id="10242" name="Picture 2" descr="C:\Users\User\Desktop\ДОЧЕНЬКА\Агафонова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0895" y="1484784"/>
            <a:ext cx="7840871" cy="50405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10"/>
    </mc:Choice>
    <mc:Fallback xmlns="">
      <p:transition spd="slow" advTm="1091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Русская народная сказка «Репка»</a:t>
            </a:r>
            <a:endParaRPr lang="ru-RU" dirty="0"/>
          </a:p>
        </p:txBody>
      </p:sp>
      <p:pic>
        <p:nvPicPr>
          <p:cNvPr id="1026" name="Picture 2" descr="C:\Users\User\Desktop\ДОЧЕНЬКА\Агафонова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96182" y="2160588"/>
            <a:ext cx="5175249" cy="38814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59"/>
    </mc:Choice>
    <mc:Fallback xmlns="">
      <p:transition spd="slow" advTm="345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Посадил дед репку. </a:t>
            </a:r>
            <a:endParaRPr lang="ru-RU" dirty="0"/>
          </a:p>
        </p:txBody>
      </p:sp>
      <p:pic>
        <p:nvPicPr>
          <p:cNvPr id="2050" name="Picture 2" descr="C:\Users\User\Desktop\ДОЧЕНЬКА\Агафонова\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77025" y="1340768"/>
            <a:ext cx="3375095" cy="54045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20"/>
    </mc:Choice>
    <mc:Fallback xmlns="">
      <p:transition spd="slow" advTm="422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Выросла репка большая-пребольшая.</a:t>
            </a:r>
            <a:endParaRPr lang="ru-RU" dirty="0"/>
          </a:p>
        </p:txBody>
      </p:sp>
      <p:pic>
        <p:nvPicPr>
          <p:cNvPr id="3074" name="Picture 2" descr="C:\Users\User\Desktop\ДОЧЕНЬКА\Агафонова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94779" y="2160588"/>
            <a:ext cx="5762533" cy="43195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0"/>
    </mc:Choice>
    <mc:Fallback xmlns="">
      <p:transition spd="slow" advTm="839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114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Стал дед репку из земли тащить: тянет-потянет, вытянуть не может.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User\Desktop\ДОЧЕНЬКА\Агафонова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1316"/>
            <a:ext cx="5150017" cy="49918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78"/>
    </mc:Choice>
    <mc:Fallback xmlns="">
      <p:transition spd="slow" advTm="967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2256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Позвал дед бабку.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, вытянуть не могут.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User\Desktop\ДОЧЕНЬКА\Агафонова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1254"/>
            <a:ext cx="7128792" cy="46076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02"/>
    </mc:Choice>
    <mc:Fallback xmlns="">
      <p:transition spd="slow" advTm="940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Позвала бабка внучку. Внучка за бабку, бабка за дедку, дедка за репку — </a:t>
            </a:r>
            <a:r>
              <a:rPr lang="ru-RU" dirty="0" err="1" smtClean="0"/>
              <a:t>тянут-потянут</a:t>
            </a:r>
            <a:r>
              <a:rPr lang="ru-RU" dirty="0" smtClean="0"/>
              <a:t>, вытянуть не могут.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User\Desktop\ДОЧЕНЬКА\Агафонова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1486" y="2420888"/>
            <a:ext cx="6468825" cy="42599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17"/>
    </mc:Choice>
    <mc:Fallback xmlns="">
      <p:transition spd="slow" advTm="1021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295" y="332656"/>
            <a:ext cx="7772400" cy="27257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Кликнула внучка Жучку. Жучка за внучку, внучка за бабку, бабка за дедку, дедка за репку — </a:t>
            </a:r>
            <a:r>
              <a:rPr lang="ru-RU" sz="2800" dirty="0" err="1" smtClean="0"/>
              <a:t>тянут-потянут</a:t>
            </a:r>
            <a:r>
              <a:rPr lang="ru-RU" sz="2800" dirty="0" smtClean="0"/>
              <a:t>, вытянуть не могут.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7170" name="Picture 2" descr="C:\Users\User\Desktop\ДОЧЕНЬКА\Агафонова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79532" y="1789040"/>
            <a:ext cx="6921186" cy="4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87"/>
    </mc:Choice>
    <mc:Fallback xmlns="">
      <p:transition spd="slow" advTm="1498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3685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Кликнула Жучка кошку. Кошка за Жучку, Жучка за внучку, внучка за бабку, бабка за дедку, дедка за репку — </a:t>
            </a:r>
            <a:r>
              <a:rPr lang="ru-RU" sz="2000" dirty="0" err="1" smtClean="0"/>
              <a:t>тянут-потянут</a:t>
            </a:r>
            <a:r>
              <a:rPr lang="ru-RU" sz="2000" dirty="0" smtClean="0"/>
              <a:t>, вытянуть не могут.</a:t>
            </a:r>
            <a:endParaRPr lang="ru-RU" sz="2000" dirty="0"/>
          </a:p>
        </p:txBody>
      </p:sp>
      <p:pic>
        <p:nvPicPr>
          <p:cNvPr id="8194" name="Picture 2" descr="C:\Users\User\Desktop\ДОЧЕНЬКА\Агафонова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59" y="1268760"/>
            <a:ext cx="8104457" cy="51125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68"/>
    </mc:Choice>
    <mc:Fallback xmlns="">
      <p:transition spd="slow" advTm="1416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</TotalTime>
  <Words>126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Презентация к сказке «Репка» для первой младшей группы</vt:lpstr>
      <vt:lpstr>Русская народная сказка «Репка»</vt:lpstr>
      <vt:lpstr>Посадил дед репку. </vt:lpstr>
      <vt:lpstr>Выросла репка большая-пребольшая.</vt:lpstr>
      <vt:lpstr>                           Стал дед репку из земли тащить: тянет-потянет, вытянуть не может.  </vt:lpstr>
      <vt:lpstr>         Позвал дед бабку. Бабка за дедку, дедка за репку — тянут-потянут, вытянуть не могут. </vt:lpstr>
      <vt:lpstr> Позвала бабка внучку. Внучка за бабку, бабка за дедку, дедка за репку — тянут-потянут, вытянуть не могут.  </vt:lpstr>
      <vt:lpstr>Кликнула внучка Жучку. Жучка за внучку, внучка за бабку, бабка за дедку, дедка за репку — тянут-потянут, вытянуть не могут. </vt:lpstr>
      <vt:lpstr>Кликнула Жучка кошку. Кошка за Жучку, Жучка за внучку, внучка за бабку, бабка за дедку, дедка за репку — тянут-потянут, вытянуть не могут.</vt:lpstr>
      <vt:lpstr>Позвала кошка мышку. Мышка за кошку, кошка за Жучку, Жучка за внучку, внучка за бабку, бабка за дедку, дедка за репку — тянут-потянут…</vt:lpstr>
      <vt:lpstr>Вытащили репку!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сказке «Репка»</dc:title>
  <dc:creator>User</dc:creator>
  <cp:lastModifiedBy>RePack by Diakov</cp:lastModifiedBy>
  <cp:revision>8</cp:revision>
  <dcterms:created xsi:type="dcterms:W3CDTF">2015-02-08T17:21:10Z</dcterms:created>
  <dcterms:modified xsi:type="dcterms:W3CDTF">2019-12-16T08:21:10Z</dcterms:modified>
</cp:coreProperties>
</file>