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3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5" r:id="rId20"/>
    <p:sldId id="274" r:id="rId21"/>
    <p:sldId id="273" r:id="rId22"/>
    <p:sldId id="279" r:id="rId23"/>
    <p:sldId id="278" r:id="rId24"/>
    <p:sldId id="277" r:id="rId25"/>
    <p:sldId id="280" r:id="rId26"/>
    <p:sldId id="283" r:id="rId27"/>
    <p:sldId id="282" r:id="rId28"/>
    <p:sldId id="281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Слайд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лайд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2019-12-16T07:17:00Z</dcterms:created>
  <dcterms:modified xsi:type="dcterms:W3CDTF">2019-12-16T08:38:11Z</dcterms:modified>
</cp:coreProperties>
</file>