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6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153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26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65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0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67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58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98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754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27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05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5671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D0633FF-7E50-4C38-9198-66E671E4489F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955F60-4026-4969-8D9B-A9EEE7ACEF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78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068" y="1194816"/>
            <a:ext cx="9582912" cy="43647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Совместное мероприятие </a:t>
            </a:r>
            <a:b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 младшей группы «а» </a:t>
            </a:r>
            <a:b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И СОТРУДНИКА </a:t>
            </a:r>
            <a:r>
              <a:rPr lang="ru-RU" sz="54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гибдд</a:t>
            </a:r>
            <a: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5400" b="1" dirty="0" smtClean="0">
                <a:solidFill>
                  <a:srgbClr val="FFC000"/>
                </a:solidFill>
                <a:latin typeface="Monotype Corsiva" panose="03010101010201010101" pitchFamily="66" charset="0"/>
              </a:rPr>
              <a:t>«Безопасная елка»</a:t>
            </a:r>
            <a:endParaRPr lang="ru-RU" sz="5400" b="1" dirty="0">
              <a:solidFill>
                <a:srgbClr val="FFC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43" y="0"/>
            <a:ext cx="480364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24" y="0"/>
            <a:ext cx="55229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02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2352" y="219457"/>
            <a:ext cx="9582912" cy="610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82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544" y="1219200"/>
            <a:ext cx="9582912" cy="437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3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11</TotalTime>
  <Words>2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Century Gothic</vt:lpstr>
      <vt:lpstr>Garamond</vt:lpstr>
      <vt:lpstr>Monotype Corsiva</vt:lpstr>
      <vt:lpstr>Савон</vt:lpstr>
      <vt:lpstr>Совместное мероприятие  2 младшей группы «а»  И СОТРУДНИКА гибдд «Безопасная елка»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Совместное мероприятие  2 младшей группы «а»  И СОТРУДНИКА гибдд «Безопасная елка»</dc:title>
  <dc:creator>KAZIM</dc:creator>
  <cp:lastModifiedBy>KAZIM</cp:lastModifiedBy>
  <cp:revision>2</cp:revision>
  <dcterms:created xsi:type="dcterms:W3CDTF">2019-12-16T19:06:23Z</dcterms:created>
  <dcterms:modified xsi:type="dcterms:W3CDTF">2019-12-16T19:17:49Z</dcterms:modified>
</cp:coreProperties>
</file>