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7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6" r:id="rId1"/>
  </p:sldMasterIdLst>
  <p:notesMasterIdLst>
    <p:notesMasterId r:id="rId17"/>
  </p:notesMasterIdLst>
  <p:sldIdLst>
    <p:sldId id="258" r:id="rId2"/>
    <p:sldId id="261" r:id="rId3"/>
    <p:sldId id="279" r:id="rId4"/>
    <p:sldId id="282" r:id="rId5"/>
    <p:sldId id="283" r:id="rId6"/>
    <p:sldId id="265" r:id="rId7"/>
    <p:sldId id="284" r:id="rId8"/>
    <p:sldId id="267" r:id="rId9"/>
    <p:sldId id="268" r:id="rId10"/>
    <p:sldId id="269" r:id="rId11"/>
    <p:sldId id="289" r:id="rId12"/>
    <p:sldId id="288" r:id="rId13"/>
    <p:sldId id="280" r:id="rId14"/>
    <p:sldId id="286" r:id="rId15"/>
    <p:sldId id="28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868" autoAdjust="0"/>
  </p:normalViewPr>
  <p:slideViewPr>
    <p:cSldViewPr snapToGrid="0">
      <p:cViewPr varScale="1">
        <p:scale>
          <a:sx n="81" d="100"/>
          <a:sy n="81" d="100"/>
        </p:scale>
        <p:origin x="4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0BFAB-D8CF-4844-B0CA-E936042AAFF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0346F-AA21-4017-94A2-296A92A5C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0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0346F-AA21-4017-94A2-296A92A5C0E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61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0346F-AA21-4017-94A2-296A92A5C0E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189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0346F-AA21-4017-94A2-296A92A5C0E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75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3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8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00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3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0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6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5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1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57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4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7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2F3DD-0D57-459F-B98F-E5F901CF1F1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488A8-5202-42C6-BB59-EB1AE7EB12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44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552" y="1556792"/>
            <a:ext cx="8136904" cy="20882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Царская семья. Царские дети»</a:t>
            </a:r>
            <a:endParaRPr lang="ru-RU" sz="36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68008" y="3529247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Чурикова Ольга Владимировна, </a:t>
            </a:r>
          </a:p>
          <a:p>
            <a:pPr algn="r"/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ГБОУ СОШ №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546</a:t>
            </a:r>
            <a:endParaRPr lang="ru-RU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5880" y="602128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b="1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9772" y="3079676"/>
            <a:ext cx="2787714" cy="26534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8564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Алексей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203" y="1466621"/>
            <a:ext cx="1645920" cy="210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://www.pravmir.ru/wp-content/uploads/2014/08/cdba985697d51991aa0e270be55a7c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3700" y="1462204"/>
            <a:ext cx="3375374" cy="4947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http://itd1.mycdn.me/image?id=837393765713&amp;t=20&amp;plc=WEB&amp;tkn=*0L40UiDx1mcfhf7dsOzR6QSBRdk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2246" y="1462204"/>
            <a:ext cx="4168014" cy="34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161570" y="1478471"/>
            <a:ext cx="1647236" cy="2125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888224" y="5042118"/>
            <a:ext cx="45960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Родился 12 августа 1904 года в </a:t>
            </a:r>
            <a:r>
              <a:rPr lang="ru-RU" sz="1600" dirty="0" smtClean="0"/>
              <a:t>Петергофе. Был центром тесно сплоченной Царской семьи</a:t>
            </a:r>
            <a:r>
              <a:rPr lang="ru-RU" sz="1600" dirty="0"/>
              <a:t>.</a:t>
            </a:r>
            <a:r>
              <a:rPr lang="ru-RU" sz="1600" dirty="0" smtClean="0"/>
              <a:t> «Это был луч солнца, освещавший и вещи и окружающих». Жизнерадостный, вдумчивый, с мягким и добрым сердцем. Любил простых людей. Говорил: «Я хочу, чтобы все были счастливы». </a:t>
            </a:r>
            <a:endParaRPr lang="ru-RU" sz="1600" dirty="0"/>
          </a:p>
        </p:txBody>
      </p:sp>
      <p:pic>
        <p:nvPicPr>
          <p:cNvPr id="1026" name="Picture 2" descr="http://xn----7sbavwpxid7bxe5af.xn--p1ai/wp-content/uploads/2017/09/Aleksei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012300"/>
            <a:ext cx="2137846" cy="2600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7174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Старшие сестры. Ольга и Татьяна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0536" y="1690688"/>
            <a:ext cx="3095433" cy="4501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6814" y="1707940"/>
            <a:ext cx="3562291" cy="4501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://kultprivet.ru/pictures/1084/%D0%9E%D0%BB%D1%8C%D0%B3%D0%B0-%D0%B8-%D0%A2%D0%B0%D1%82%D1%8C%D1%8F%D0%BD%D0%B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031" y="1675382"/>
            <a:ext cx="3235812" cy="4551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569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171" y="2054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Сестры</a:t>
            </a:r>
            <a:endParaRPr lang="ru-RU" sz="7200" dirty="0">
              <a:ln w="0">
                <a:solidFill>
                  <a:schemeClr val="tx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dine Kirnberg" panose="02000000000000000000" pitchFamily="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472" y="1325448"/>
            <a:ext cx="2547259" cy="3056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http://filed5-18.my.mail.ru/pic?url=http%3A%2F%2Fimg-fotki.yandex.ru%2Fget%2F6310%2F121447594.117%2F0_8c5c7_a434af1f_XL.jpg&amp;mw=&amp;mh=&amp;sig=06b5d810f8e53c50573ceab57f4a8b7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1520" y="1531030"/>
            <a:ext cx="3634322" cy="4759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http://www.nashagazeta.ch/sites/default/files/daughters_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6982" y="1370736"/>
            <a:ext cx="3589909" cy="5245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2" name="Picture 2" descr="http://www.cirota.ru/forum/images/53/53938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24" y="4612766"/>
            <a:ext cx="3669437" cy="200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284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76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Царские дети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7899" y="4096988"/>
            <a:ext cx="3597684" cy="2539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s://im0-tub-ru.yandex.net/i?id=d3d56278473d7fa361fa963f99f197e2-l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17" y="4096988"/>
            <a:ext cx="3519971" cy="2540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https://im1-tub-ru.yandex.net/i?id=0175e6ebb35615e1faf4fa4f762da428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470" y="1543792"/>
            <a:ext cx="3018697" cy="4113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https://vnukovo-hram.ru/images/Vencenosec/8-min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17" y="1454660"/>
            <a:ext cx="3519971" cy="2444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0" name="Picture 8" descr="http://solba.ru/wp-content/uploads/2017/11/original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27899" y="1454660"/>
            <a:ext cx="3597684" cy="2444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4756046" y="5657671"/>
            <a:ext cx="2965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Были очень привязаны друг к другу.</a:t>
            </a:r>
          </a:p>
          <a:p>
            <a:r>
              <a:rPr lang="ru-RU" dirty="0" smtClean="0"/>
              <a:t>Почитали родителей, любили свою семью.</a:t>
            </a:r>
          </a:p>
        </p:txBody>
      </p:sp>
    </p:spTree>
    <p:extLst>
      <p:ext uri="{BB962C8B-B14F-4D97-AF65-F5344CB8AC3E}">
        <p14:creationId xmlns:p14="http://schemas.microsoft.com/office/powerpoint/2010/main" val="78774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908" y="365125"/>
            <a:ext cx="10125891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Святая семья</a:t>
            </a:r>
          </a:p>
        </p:txBody>
      </p:sp>
      <p:pic>
        <p:nvPicPr>
          <p:cNvPr id="7172" name="Picture 4" descr="http://pbe.kz/images/2015/09/07/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5861" y="1441205"/>
            <a:ext cx="3229924" cy="444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www.royalcollection.org.uk/sites/default/files/collection-online/e/0/250219-132973693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34"/>
          <a:stretch/>
        </p:blipFill>
        <p:spPr bwMode="auto">
          <a:xfrm>
            <a:off x="10601355" y="3970951"/>
            <a:ext cx="1236692" cy="2610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4" name="Picture 6" descr="https://img-fotki.yandex.ru/get/6725/99239988.10f/0_14ea9b_a99057ce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533" y="1503302"/>
            <a:ext cx="3232315" cy="4316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0" name="Picture 2" descr="http://omsklib.ru/files/news/2017/07/7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00" y="4381428"/>
            <a:ext cx="2574562" cy="2100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6096134" y="5966102"/>
            <a:ext cx="458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Святая мученица Великая </a:t>
            </a:r>
          </a:p>
          <a:p>
            <a:pPr algn="ctr"/>
            <a:r>
              <a:rPr lang="ru-RU" sz="1600" dirty="0" smtClean="0"/>
              <a:t>Княгиня Елизавета Федоровна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3412023" y="5997055"/>
            <a:ext cx="275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Святые Царственные мученики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4947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17485"/>
            <a:ext cx="10515600" cy="19884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7200" dirty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7200" dirty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7200" dirty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7200" dirty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89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>Спасибо за внимание</a:t>
            </a:r>
            <a:br>
              <a:rPr lang="ru-RU" sz="8900" dirty="0" smtClean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8900" dirty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8900" dirty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/>
            </a:r>
            <a:br>
              <a:rPr lang="ru-RU" sz="7200" dirty="0" smtClean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49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>Санкт-Петербург</a:t>
            </a:r>
            <a:br>
              <a:rPr lang="ru-RU" sz="4900" dirty="0" smtClean="0">
                <a:solidFill>
                  <a:prstClr val="black"/>
                </a:solidFill>
                <a:latin typeface="Adine Kirnberg" panose="02000000000000000000" pitchFamily="2" charset="0"/>
              </a:rPr>
            </a:br>
            <a:r>
              <a:rPr lang="ru-RU" sz="4900" dirty="0" smtClean="0">
                <a:solidFill>
                  <a:prstClr val="black"/>
                </a:solidFill>
                <a:latin typeface="Adine Kirnberg" panose="02000000000000000000" pitchFamily="2" charset="0"/>
              </a:rPr>
              <a:t>2018 </a:t>
            </a:r>
            <a:endParaRPr lang="ru-RU" sz="49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974021"/>
              </p:ext>
            </p:extLst>
          </p:nvPr>
        </p:nvGraphicFramePr>
        <p:xfrm>
          <a:off x="92075" y="92075"/>
          <a:ext cx="503237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Объект упаковщика для оболочки" showAsIcon="1" r:id="rId3" imgW="5031720" imgH="488520" progId="Package">
                  <p:embed/>
                </p:oleObj>
              </mc:Choice>
              <mc:Fallback>
                <p:oleObj name="Объект упаковщика для оболочки" showAsIcon="1" r:id="rId3" imgW="5031720" imgH="4885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5032375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052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Царская семья. Царские дети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Царская семья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Родители. Николай и Александра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Ольга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Татьяна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Мария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Анастасия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Алексей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Старшие сестры. Ольга и Татьяна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Сестры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Царские дети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Святая семья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1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Царская семья</a:t>
            </a:r>
          </a:p>
        </p:txBody>
      </p:sp>
      <p:pic>
        <p:nvPicPr>
          <p:cNvPr id="1026" name="Picture 2" descr="https://im0-tub-ru.yandex.net/i?id=3e4d437ce481064474eb387c4ee6b14c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727" y="1569865"/>
            <a:ext cx="8322545" cy="4623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3310999" y="6335486"/>
            <a:ext cx="578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«Что любовь соединяет, ничто не разъединит»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Родители. Николай и Александра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447" y="1541858"/>
            <a:ext cx="4183300" cy="5161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32246" y="2656951"/>
            <a:ext cx="830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14 ноября 1894 года в</a:t>
            </a:r>
          </a:p>
          <a:p>
            <a:r>
              <a:rPr lang="ru-RU" dirty="0"/>
              <a:t>Зимнем дворце в церкви </a:t>
            </a:r>
          </a:p>
          <a:p>
            <a:r>
              <a:rPr lang="ru-RU" dirty="0"/>
              <a:t>Спаса Нерукотворного </a:t>
            </a:r>
            <a:endParaRPr lang="ru-RU" dirty="0" smtClean="0"/>
          </a:p>
          <a:p>
            <a:r>
              <a:rPr lang="ru-RU" dirty="0" smtClean="0"/>
              <a:t>Образа венчались </a:t>
            </a:r>
          </a:p>
          <a:p>
            <a:r>
              <a:rPr lang="ru-RU" dirty="0" smtClean="0"/>
              <a:t>Император Николай</a:t>
            </a:r>
            <a:r>
              <a:rPr lang="en-US" dirty="0" smtClean="0"/>
              <a:t> </a:t>
            </a:r>
            <a:r>
              <a:rPr lang="en-US" dirty="0"/>
              <a:t>II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благоверная </a:t>
            </a:r>
            <a:r>
              <a:rPr lang="ru-RU" dirty="0" smtClean="0"/>
              <a:t>княгиня </a:t>
            </a:r>
          </a:p>
          <a:p>
            <a:r>
              <a:rPr lang="ru-RU" dirty="0" smtClean="0"/>
              <a:t>Александра </a:t>
            </a:r>
            <a:r>
              <a:rPr lang="ru-RU" dirty="0"/>
              <a:t>Федоровна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ставшая </a:t>
            </a:r>
            <a:r>
              <a:rPr lang="ru-RU" dirty="0"/>
              <a:t>в тот же день </a:t>
            </a:r>
            <a:endParaRPr lang="ru-RU" dirty="0" smtClean="0"/>
          </a:p>
          <a:p>
            <a:r>
              <a:rPr lang="ru-RU" dirty="0" smtClean="0"/>
              <a:t>Императрицей </a:t>
            </a:r>
            <a:r>
              <a:rPr lang="ru-RU" dirty="0"/>
              <a:t>Российской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3970" y="2687486"/>
            <a:ext cx="679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8793476" y="2872152"/>
            <a:ext cx="31009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Они прожили в </a:t>
            </a:r>
            <a:r>
              <a:rPr lang="ru-RU" dirty="0" smtClean="0"/>
              <a:t>мире и </a:t>
            </a:r>
            <a:endParaRPr lang="ru-RU" dirty="0"/>
          </a:p>
          <a:p>
            <a:r>
              <a:rPr lang="ru-RU" dirty="0"/>
              <a:t>согласии почти </a:t>
            </a:r>
            <a:r>
              <a:rPr lang="ru-RU" dirty="0" smtClean="0"/>
              <a:t>четверть века </a:t>
            </a:r>
            <a:r>
              <a:rPr lang="ru-RU" dirty="0"/>
              <a:t>и не могли себе </a:t>
            </a:r>
          </a:p>
          <a:p>
            <a:r>
              <a:rPr lang="ru-RU" dirty="0"/>
              <a:t>даже представить, </a:t>
            </a:r>
            <a:endParaRPr lang="ru-RU" dirty="0" smtClean="0"/>
          </a:p>
          <a:p>
            <a:r>
              <a:rPr lang="ru-RU" dirty="0" smtClean="0"/>
              <a:t>как бы один </a:t>
            </a:r>
            <a:r>
              <a:rPr lang="ru-RU" dirty="0"/>
              <a:t>из них </a:t>
            </a:r>
            <a:endParaRPr lang="ru-RU" dirty="0" smtClean="0"/>
          </a:p>
          <a:p>
            <a:r>
              <a:rPr lang="ru-RU" dirty="0" smtClean="0"/>
              <a:t>мог пережить другого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77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Родители. Николай и Александра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10" y="1555566"/>
            <a:ext cx="7086600" cy="4257675"/>
          </a:xfrm>
          <a:prstGeom prst="rect">
            <a:avLst/>
          </a:prstGeo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0187" y="1555566"/>
            <a:ext cx="3210895" cy="4914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11134" y="5648108"/>
            <a:ext cx="8109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Их первая встреча произошла еще в детстве, </a:t>
            </a:r>
            <a:r>
              <a:rPr lang="ru-RU" dirty="0" smtClean="0"/>
              <a:t>в России, на </a:t>
            </a:r>
            <a:r>
              <a:rPr lang="ru-RU" dirty="0"/>
              <a:t>свадьбе </a:t>
            </a:r>
            <a:endParaRPr lang="ru-RU" dirty="0" smtClean="0"/>
          </a:p>
          <a:p>
            <a:r>
              <a:rPr lang="ru-RU" dirty="0" smtClean="0"/>
              <a:t>дяди </a:t>
            </a:r>
            <a:r>
              <a:rPr lang="ru-RU" dirty="0"/>
              <a:t>Николая – </a:t>
            </a:r>
            <a:r>
              <a:rPr lang="ru-RU" dirty="0" smtClean="0"/>
              <a:t>Великого </a:t>
            </a:r>
            <a:r>
              <a:rPr lang="ru-RU" dirty="0"/>
              <a:t>князя Сергея Александровича Романова</a:t>
            </a:r>
          </a:p>
          <a:p>
            <a:r>
              <a:rPr lang="ru-RU" dirty="0"/>
              <a:t>и старшей сестры Александры Федоровны – Елизаветы, в 1884 году</a:t>
            </a:r>
          </a:p>
        </p:txBody>
      </p:sp>
    </p:spTree>
    <p:extLst>
      <p:ext uri="{BB962C8B-B14F-4D97-AF65-F5344CB8AC3E}">
        <p14:creationId xmlns:p14="http://schemas.microsoft.com/office/powerpoint/2010/main" val="101760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485" y="196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Ольга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457" y="1121191"/>
            <a:ext cx="2827075" cy="431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58" b="-1296"/>
          <a:stretch/>
        </p:blipFill>
        <p:spPr>
          <a:xfrm>
            <a:off x="8586862" y="1137317"/>
            <a:ext cx="3053663" cy="431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4457" y="5654771"/>
            <a:ext cx="11769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Родилась 15 ноября 1895 года в Александровском дворце в Царском Селе. Первый </a:t>
            </a:r>
            <a:r>
              <a:rPr lang="ru-RU" dirty="0"/>
              <a:t>ребенок в Царской </a:t>
            </a:r>
            <a:r>
              <a:rPr lang="ru-RU" dirty="0" smtClean="0"/>
              <a:t>семье. Хрупкая, нежная, приветливая, радостная, «хрустальная душа». Красивая, умная, </a:t>
            </a:r>
          </a:p>
          <a:p>
            <a:r>
              <a:rPr lang="ru-RU" dirty="0" smtClean="0"/>
              <a:t>с твердым характером, честная и искренняя, ласковая и милая, «дочь Отца». Любила верховую езду, играла на рояле и пела. Была очень чуткой к чужой беде, «воплощенная доброта».</a:t>
            </a:r>
            <a:endParaRPr lang="ru-RU" dirty="0"/>
          </a:p>
        </p:txBody>
      </p:sp>
      <p:pic>
        <p:nvPicPr>
          <p:cNvPr id="4106" name="Picture 10" descr="http://www.ekaterinburg-eparhia.ru/upload/picture/626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1592" y="1121191"/>
            <a:ext cx="3082210" cy="4344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3752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552" y="3796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Татьяна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892" y="1503908"/>
            <a:ext cx="3009546" cy="4073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904" y="1503908"/>
            <a:ext cx="3042897" cy="4118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267" y="1503909"/>
            <a:ext cx="3042898" cy="4118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87829" y="5698064"/>
            <a:ext cx="11143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Родилась 10 июня 1897 года в Петергофе. </a:t>
            </a:r>
            <a:r>
              <a:rPr lang="ru-RU" dirty="0" smtClean="0">
                <a:solidFill>
                  <a:prstClr val="black"/>
                </a:solidFill>
              </a:rPr>
              <a:t>Застенчивая и сдержанная, о</a:t>
            </a:r>
            <a:r>
              <a:rPr lang="ru-RU" dirty="0" smtClean="0"/>
              <a:t>на была ближе всех к матери. </a:t>
            </a:r>
            <a:r>
              <a:rPr lang="ru-RU" dirty="0"/>
              <a:t>Основой ее жизни были дом, хозяйство, рукоделие. </a:t>
            </a:r>
            <a:r>
              <a:rPr lang="ru-RU" dirty="0" smtClean="0"/>
              <a:t>Всегда была готова отказаться от своих планов, если ее о чем-то просили. Поэтическая </a:t>
            </a:r>
            <a:r>
              <a:rPr lang="ru-RU" smtClean="0"/>
              <a:t>натура, </a:t>
            </a:r>
            <a:r>
              <a:rPr lang="ru-RU" dirty="0" smtClean="0"/>
              <a:t>с сильно развитым чувством долга, </a:t>
            </a:r>
            <a:r>
              <a:rPr lang="ru-RU" dirty="0"/>
              <a:t>самая </a:t>
            </a:r>
            <a:r>
              <a:rPr lang="ru-RU" dirty="0" smtClean="0"/>
              <a:t>общительная. «Свежая, хрупкая и чистая, как роза».</a:t>
            </a:r>
          </a:p>
        </p:txBody>
      </p:sp>
    </p:spTree>
    <p:extLst>
      <p:ext uri="{BB962C8B-B14F-4D97-AF65-F5344CB8AC3E}">
        <p14:creationId xmlns:p14="http://schemas.microsoft.com/office/powerpoint/2010/main" val="311429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048" y="3398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Мария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44" y="1702666"/>
            <a:ext cx="3056413" cy="4203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27848" y="6091858"/>
            <a:ext cx="989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Родилась 26 июня 1899 года в Петергофе. Подвижная, смешливая, хохотушка. </a:t>
            </a:r>
          </a:p>
          <a:p>
            <a:r>
              <a:rPr lang="ru-RU" dirty="0" smtClean="0"/>
              <a:t>Она была воплощением сердечности и доброты. Всегда знала, чего хочет и зачем. </a:t>
            </a:r>
            <a:endParaRPr lang="ru-RU" dirty="0"/>
          </a:p>
        </p:txBody>
      </p:sp>
      <p:pic>
        <p:nvPicPr>
          <p:cNvPr id="6" name="Рисунок 5" descr="270962.b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36"/>
          <a:stretch/>
        </p:blipFill>
        <p:spPr bwMode="auto">
          <a:xfrm>
            <a:off x="4180762" y="1708634"/>
            <a:ext cx="3598993" cy="4215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s://upload.wikimedia.org/wikipedia/commons/f/f2/Maria_Nikolaevna_aboard_the_Imperial_yacht_Polar_Star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46460" y="1731483"/>
            <a:ext cx="3447634" cy="4146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6974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eautifulrus.com/wp-content/uploads/2014/03/anastasya-roman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5972" y="1690688"/>
            <a:ext cx="3045709" cy="4056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n w="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dine Kirnberg" panose="02000000000000000000" pitchFamily="2" charset="0"/>
              </a:rPr>
              <a:t>Анастасия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23" y="1690688"/>
            <a:ext cx="3183886" cy="4108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9199" y="4958769"/>
            <a:ext cx="1209202" cy="16803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2382" y="5992757"/>
            <a:ext cx="11084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Родилась 18 июня 1901 года в Петергофе. Была очень игривой. Ловко лазала</a:t>
            </a:r>
          </a:p>
          <a:p>
            <a:r>
              <a:rPr lang="ru-RU" dirty="0" smtClean="0"/>
              <a:t> по деревьям, любила подвижные игры, играла на балалайке и гитаре.</a:t>
            </a:r>
            <a:endParaRPr lang="ru-RU" dirty="0"/>
          </a:p>
        </p:txBody>
      </p:sp>
      <p:pic>
        <p:nvPicPr>
          <p:cNvPr id="2052" name="Picture 4" descr="https://cs9.pikabu.ru/post_img/2017/08/20/8/15032352081522554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4755" y="1664398"/>
            <a:ext cx="2817387" cy="4134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927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</TotalTime>
  <Words>443</Words>
  <Application>Microsoft Office PowerPoint</Application>
  <PresentationFormat>Широкоэкранный</PresentationFormat>
  <Paragraphs>65</Paragraphs>
  <Slides>15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Adine Kirnberg</vt:lpstr>
      <vt:lpstr>Arial</vt:lpstr>
      <vt:lpstr>Calibri</vt:lpstr>
      <vt:lpstr>Corbel</vt:lpstr>
      <vt:lpstr>Times New Roman</vt:lpstr>
      <vt:lpstr>Тема Office</vt:lpstr>
      <vt:lpstr>Объект упаковщика для оболочки</vt:lpstr>
      <vt:lpstr>Презентация PowerPoint</vt:lpstr>
      <vt:lpstr>Царская семья. Царские дети</vt:lpstr>
      <vt:lpstr>Царская семья</vt:lpstr>
      <vt:lpstr>Родители. Николай и Александра</vt:lpstr>
      <vt:lpstr>Родители. Николай и Александра</vt:lpstr>
      <vt:lpstr>Ольга</vt:lpstr>
      <vt:lpstr>Татьяна</vt:lpstr>
      <vt:lpstr>Мария</vt:lpstr>
      <vt:lpstr>Анастасия</vt:lpstr>
      <vt:lpstr>Алексей</vt:lpstr>
      <vt:lpstr>Старшие сестры. Ольга и Татьяна</vt:lpstr>
      <vt:lpstr>Сестры</vt:lpstr>
      <vt:lpstr>Царские дети</vt:lpstr>
      <vt:lpstr>Святая семья</vt:lpstr>
      <vt:lpstr>    Спасибо за внимание   Санкт-Петербург 2018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Чуриков</dc:creator>
  <cp:lastModifiedBy>Игорь Чуриков</cp:lastModifiedBy>
  <cp:revision>108</cp:revision>
  <dcterms:created xsi:type="dcterms:W3CDTF">2018-06-07T23:06:16Z</dcterms:created>
  <dcterms:modified xsi:type="dcterms:W3CDTF">2019-12-16T00:21:37Z</dcterms:modified>
</cp:coreProperties>
</file>