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83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24E4-A6B5-4032-9204-08E3302BE0C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43CA-D194-4347-9191-AD463CE99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9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24E4-A6B5-4032-9204-08E3302BE0C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43CA-D194-4347-9191-AD463CE99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064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24E4-A6B5-4032-9204-08E3302BE0C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43CA-D194-4347-9191-AD463CE99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560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24E4-A6B5-4032-9204-08E3302BE0C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43CA-D194-4347-9191-AD463CE9917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7344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24E4-A6B5-4032-9204-08E3302BE0C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43CA-D194-4347-9191-AD463CE99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9410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24E4-A6B5-4032-9204-08E3302BE0C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43CA-D194-4347-9191-AD463CE99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8730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24E4-A6B5-4032-9204-08E3302BE0C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43CA-D194-4347-9191-AD463CE99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934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24E4-A6B5-4032-9204-08E3302BE0C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43CA-D194-4347-9191-AD463CE99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0155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24E4-A6B5-4032-9204-08E3302BE0C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43CA-D194-4347-9191-AD463CE99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557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24E4-A6B5-4032-9204-08E3302BE0C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43CA-D194-4347-9191-AD463CE99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289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24E4-A6B5-4032-9204-08E3302BE0C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43CA-D194-4347-9191-AD463CE99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413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24E4-A6B5-4032-9204-08E3302BE0C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43CA-D194-4347-9191-AD463CE99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804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24E4-A6B5-4032-9204-08E3302BE0C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43CA-D194-4347-9191-AD463CE99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705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24E4-A6B5-4032-9204-08E3302BE0C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43CA-D194-4347-9191-AD463CE99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091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24E4-A6B5-4032-9204-08E3302BE0C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43CA-D194-4347-9191-AD463CE99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798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24E4-A6B5-4032-9204-08E3302BE0C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43CA-D194-4347-9191-AD463CE99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535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24E4-A6B5-4032-9204-08E3302BE0C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443CA-D194-4347-9191-AD463CE99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496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8A124E4-A6B5-4032-9204-08E3302BE0C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443CA-D194-4347-9191-AD463CE99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5974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65642" y="1625221"/>
            <a:ext cx="4426979" cy="3329581"/>
          </a:xfrm>
        </p:spPr>
        <p:txBody>
          <a:bodyPr/>
          <a:lstStyle/>
          <a:p>
            <a:r>
              <a:rPr lang="ru-RU" smtClean="0"/>
              <a:t>Ураганы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05674" y="5568951"/>
            <a:ext cx="6173893" cy="861420"/>
          </a:xfrm>
        </p:spPr>
        <p:txBody>
          <a:bodyPr/>
          <a:lstStyle/>
          <a:p>
            <a:r>
              <a:rPr lang="ru-RU" dirty="0" smtClean="0"/>
              <a:t>Преподаватель: Губанов В.Л.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ru-RU" dirty="0" smtClean="0"/>
              <a:t>ГБПОУ ДЗМ «МК №5» ОП №2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637" y="0"/>
            <a:ext cx="6064155" cy="3790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393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6363" y="480012"/>
            <a:ext cx="5795631" cy="1430673"/>
          </a:xfrm>
        </p:spPr>
        <p:txBody>
          <a:bodyPr/>
          <a:lstStyle/>
          <a:p>
            <a:r>
              <a:rPr lang="ru-RU" sz="3200" b="1" dirty="0"/>
              <a:t>Ураган</a:t>
            </a:r>
            <a:r>
              <a:rPr lang="ru-RU" sz="3200" dirty="0"/>
              <a:t> — название тропических циклонов, в основном в Северной и Южной Америке. </a:t>
            </a:r>
            <a:r>
              <a:rPr lang="ru-RU" sz="3200" b="1" dirty="0"/>
              <a:t>Ураган</a:t>
            </a:r>
            <a:r>
              <a:rPr lang="ru-RU" sz="3200" dirty="0"/>
              <a:t> — название в метеорологической литературе бури со скоростью ветра больше 30 м/c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994" y="1452137"/>
            <a:ext cx="4966398" cy="3310932"/>
          </a:xfrm>
        </p:spPr>
      </p:pic>
    </p:spTree>
    <p:extLst>
      <p:ext uri="{BB962C8B-B14F-4D97-AF65-F5344CB8AC3E}">
        <p14:creationId xmlns:p14="http://schemas.microsoft.com/office/powerpoint/2010/main" val="2710844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60" y="1093242"/>
            <a:ext cx="5613660" cy="470190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719" y="1076632"/>
            <a:ext cx="4885898" cy="4439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911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291" y="452718"/>
            <a:ext cx="5038181" cy="4195481"/>
          </a:xfrm>
        </p:spPr>
        <p:txBody>
          <a:bodyPr/>
          <a:lstStyle/>
          <a:p>
            <a:r>
              <a:rPr lang="ru-RU"/>
              <a:t>"В ночь с 20 на 21 июня 1998 года на Москву обрушился ураган, в результате которого 8 человек погибли и 157 были ранены. Скорость ветра в Москве и области составила 31 м/сек. Было нарушено освещение 193 улиц и отключено электроснабжение 905 домов, повреждено 2157 жилых </a:t>
            </a:r>
            <a:r>
              <a:rPr lang="ru-RU" smtClean="0"/>
              <a:t>строений</a:t>
            </a:r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813" y="3513642"/>
            <a:ext cx="2169652" cy="33443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394" y="1242392"/>
            <a:ext cx="4347381" cy="2898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456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0337" y="479713"/>
            <a:ext cx="8900497" cy="4195481"/>
          </a:xfrm>
        </p:spPr>
        <p:txBody>
          <a:bodyPr/>
          <a:lstStyle/>
          <a:p>
            <a:r>
              <a:rPr lang="ru-RU" dirty="0" smtClean="0"/>
              <a:t>Ущерб </a:t>
            </a:r>
            <a:r>
              <a:rPr lang="ru-RU" dirty="0"/>
              <a:t>от урагана составил 1 млрд. руб. На устранении повреждений, нанесенных городскому хозяйству, ежедневно было занято более 50 тыс. человек, в </a:t>
            </a:r>
            <a:r>
              <a:rPr lang="ru-RU" dirty="0" err="1"/>
              <a:t>т.ч</a:t>
            </a:r>
            <a:r>
              <a:rPr lang="ru-RU" dirty="0"/>
              <a:t>. свыше 40 тыс. военнослужащих."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819" y="3285367"/>
            <a:ext cx="4027301" cy="27817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792" y="1813215"/>
            <a:ext cx="4323805" cy="2944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9453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32</TotalTime>
  <Words>104</Words>
  <Application>Microsoft Office PowerPoint</Application>
  <PresentationFormat>Произвольный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Ион</vt:lpstr>
      <vt:lpstr>Ураганы</vt:lpstr>
      <vt:lpstr>Ураган — название тропических циклонов, в основном в Северной и Южной Америке. Ураган — название в метеорологической литературе бури со скоростью ветра больше 30 м/c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Ураганы</dc:title>
  <dc:creator>User</dc:creator>
  <cp:lastModifiedBy>User</cp:lastModifiedBy>
  <cp:revision>8</cp:revision>
  <dcterms:created xsi:type="dcterms:W3CDTF">2019-09-28T05:57:23Z</dcterms:created>
  <dcterms:modified xsi:type="dcterms:W3CDTF">2019-12-16T06:38:09Z</dcterms:modified>
</cp:coreProperties>
</file>