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66" d="100"/>
          <a:sy n="66" d="100"/>
        </p:scale>
        <p:origin x="4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DFB0-CDF2-4526-8A26-6C72E856AD63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8D105BA-7230-4204-AFAD-D858E6281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842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DFB0-CDF2-4526-8A26-6C72E856AD63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8D105BA-7230-4204-AFAD-D858E6281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401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DFB0-CDF2-4526-8A26-6C72E856AD63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8D105BA-7230-4204-AFAD-D858E6281D5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3842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DFB0-CDF2-4526-8A26-6C72E856AD63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8D105BA-7230-4204-AFAD-D858E6281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3318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DFB0-CDF2-4526-8A26-6C72E856AD63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8D105BA-7230-4204-AFAD-D858E6281D5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1225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DFB0-CDF2-4526-8A26-6C72E856AD63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8D105BA-7230-4204-AFAD-D858E6281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268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DFB0-CDF2-4526-8A26-6C72E856AD63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105BA-7230-4204-AFAD-D858E6281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456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DFB0-CDF2-4526-8A26-6C72E856AD63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105BA-7230-4204-AFAD-D858E6281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92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DFB0-CDF2-4526-8A26-6C72E856AD63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105BA-7230-4204-AFAD-D858E6281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892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DFB0-CDF2-4526-8A26-6C72E856AD63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8D105BA-7230-4204-AFAD-D858E6281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587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DFB0-CDF2-4526-8A26-6C72E856AD63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8D105BA-7230-4204-AFAD-D858E6281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2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DFB0-CDF2-4526-8A26-6C72E856AD63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8D105BA-7230-4204-AFAD-D858E6281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61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DFB0-CDF2-4526-8A26-6C72E856AD63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105BA-7230-4204-AFAD-D858E6281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756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DFB0-CDF2-4526-8A26-6C72E856AD63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105BA-7230-4204-AFAD-D858E6281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45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DFB0-CDF2-4526-8A26-6C72E856AD63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105BA-7230-4204-AFAD-D858E6281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216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DFB0-CDF2-4526-8A26-6C72E856AD63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8D105BA-7230-4204-AFAD-D858E6281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983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2DFB0-CDF2-4526-8A26-6C72E856AD63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8D105BA-7230-4204-AFAD-D858E6281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308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67" y="412218"/>
            <a:ext cx="9144000" cy="658367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Вацис Реймерис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02286" y="507443"/>
            <a:ext cx="8915399" cy="1126283"/>
          </a:xfrm>
        </p:spPr>
        <p:txBody>
          <a:bodyPr>
            <a:normAutofit fontScale="25000" lnSpcReduction="20000"/>
          </a:bodyPr>
          <a:lstStyle/>
          <a:p>
            <a:r>
              <a:rPr lang="ru-RU" sz="7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Презентацию выполнил </a:t>
            </a:r>
          </a:p>
          <a:p>
            <a:r>
              <a:rPr lang="ru-RU" sz="7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у</a:t>
            </a:r>
            <a:r>
              <a:rPr lang="ru-RU" sz="7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ченик 9 «Э» класса</a:t>
            </a:r>
          </a:p>
          <a:p>
            <a:r>
              <a:rPr lang="ru-RU" sz="7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Каланча Сергей</a:t>
            </a:r>
          </a:p>
          <a:p>
            <a:endParaRPr lang="ru-RU" sz="7000" dirty="0" smtClean="0">
              <a:solidFill>
                <a:schemeClr val="accent1"/>
              </a:solidFill>
            </a:endParaRPr>
          </a:p>
          <a:p>
            <a:r>
              <a:rPr lang="ru-RU" dirty="0" err="1" smtClean="0">
                <a:solidFill>
                  <a:schemeClr val="accent1"/>
                </a:solidFill>
              </a:rPr>
              <a:t>Уч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885" y="1633725"/>
            <a:ext cx="5539882" cy="5078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14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207265"/>
            <a:ext cx="8915399" cy="743711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Биография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1219200"/>
            <a:ext cx="8915399" cy="4684463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Окончил начальную школу в Куршенай (1934) и гимназический курс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«Самообразование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1941.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Великой Отечественной войны был эвакуирован вглубь СССР. Участник войны. Член КПСС с 1945 года. После войны работал на радио в Каунасе, был руководителем Каунасского отделения Союза писателей Литвы. Был главным редактором еженедельной газеты Союза писателей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 и искусство»;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1949—1959.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1951—1956 годах учился в московском Литературном институте им. А. М. Горького. В 1952—1954 годах секретарь правления Союза писателей Литвы. В 1969—1986 главный редактор еженедельной газеты Общества связи с соотечественниками за рубежом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«Родной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край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45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268225"/>
            <a:ext cx="8915399" cy="707135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1560576"/>
            <a:ext cx="8915399" cy="4343086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печати дебютировал в 1934 году. Первая книга стихов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Земле отцов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вышла в 1945.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Издал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сборник очерков о Литве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Lietuva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broliška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žemė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 (1966)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книгу с впечатлениями о поездке в США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Užatlantės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laiškai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 (1974).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поэзии звучат темы официального оптимизма, мирного труда, героизма советского народа, борьбы за мир. Поэзия носит репортажный характер, часто с отчётливым повествовательным сюжетом. Значительная часть стихотворений — любовная лирика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(сборник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Maria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“).</a:t>
            </a:r>
          </a:p>
        </p:txBody>
      </p:sp>
    </p:spTree>
    <p:extLst>
      <p:ext uri="{BB962C8B-B14F-4D97-AF65-F5344CB8AC3E}">
        <p14:creationId xmlns:p14="http://schemas.microsoft.com/office/powerpoint/2010/main" val="214641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2" y="292609"/>
            <a:ext cx="8915399" cy="658367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Переводы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1804417"/>
            <a:ext cx="8915399" cy="4099246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Перевёл на литовский язык поэмы А. Т. Твардовского, стихотворения А. С. Пушкина, К. М. Симонова, Ираклия Абашидзе и других поэтов. В переводе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Реймериса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издана повесть Ванды Василевской «Просто любовь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Реймериса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переводились на языки народов СССР. Известны переводы на английский, польский, русский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(С. Шервинский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 Винокуров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Михаил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Двинский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украинский и другие языки.</a:t>
            </a:r>
          </a:p>
        </p:txBody>
      </p:sp>
    </p:spTree>
    <p:extLst>
      <p:ext uri="{BB962C8B-B14F-4D97-AF65-F5344CB8AC3E}">
        <p14:creationId xmlns:p14="http://schemas.microsoft.com/office/powerpoint/2010/main" val="239756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408" y="182880"/>
            <a:ext cx="5303520" cy="627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9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241953"/>
            <a:ext cx="8915399" cy="769983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воина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1121664"/>
            <a:ext cx="9371139" cy="5181600"/>
          </a:xfrm>
        </p:spPr>
        <p:txBody>
          <a:bodyPr numCol="3">
            <a:noAutofit/>
          </a:bodyPr>
          <a:lstStyle/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шли и шли в атаки неустанно.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Берлин пылал. Дымился каждый дом.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май свечами украшал каштаны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разрытом парке, где катился гром.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Шел жаркий бой за каждый дом и выступ.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Валились башни в сломанных крестах.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жаждали мы ринуться на приступ,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Пробиться к центру, где горит рейхстаг!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вот он перед нами. Рев орудий…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боем бой… За дымом снова дым…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лишь тогда вздохнули полной грудью,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наш флаг увидели над ним.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тут-то мы услышали безмолвье.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Голубизна проглянула из мглы…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увидали, что ресницы, брови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нас, как от муки, белым-белы!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Пыль от летящей наземь штукатурки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Белесыми туманами плыла.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Посасывая пыльные окурки,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Глядели мы в слепую муть стекла.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 стеклах — дым клубящийся и пламя,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И, пробегая от окна к окну,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 зале под имперскими орлами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Отряхивал со смехом седину.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 и не я один тогда смеялся: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Смешны седины в девятнадцать лет.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тряс кудрями… Все-таки остался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них седой, неизгладимый след.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я, чего-то все не понимая,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Взглянул в окно — а там весенний зной!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Каштан в цвету! И понял я, что в мае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Обоих нас покрыло сединой.</a:t>
            </a:r>
          </a:p>
        </p:txBody>
      </p:sp>
    </p:spTree>
    <p:extLst>
      <p:ext uri="{BB962C8B-B14F-4D97-AF65-F5344CB8AC3E}">
        <p14:creationId xmlns:p14="http://schemas.microsoft.com/office/powerpoint/2010/main" val="400151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47</TotalTime>
  <Words>512</Words>
  <Application>Microsoft Office PowerPoint</Application>
  <PresentationFormat>Широкоэкранный</PresentationFormat>
  <Paragraphs>50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Times New Roman</vt:lpstr>
      <vt:lpstr>Wingdings 3</vt:lpstr>
      <vt:lpstr>Легкий дым</vt:lpstr>
      <vt:lpstr>Вацис Реймерис </vt:lpstr>
      <vt:lpstr>Биография</vt:lpstr>
      <vt:lpstr>Творчество</vt:lpstr>
      <vt:lpstr>Переводы</vt:lpstr>
      <vt:lpstr>Презентация PowerPoint</vt:lpstr>
      <vt:lpstr>Рассказ воина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Вацис Реймерис</dc:title>
  <dc:creator>Image&amp;Matros ®</dc:creator>
  <cp:lastModifiedBy>Teacher</cp:lastModifiedBy>
  <cp:revision>9</cp:revision>
  <dcterms:created xsi:type="dcterms:W3CDTF">2017-02-14T21:19:36Z</dcterms:created>
  <dcterms:modified xsi:type="dcterms:W3CDTF">2017-02-16T10:12:26Z</dcterms:modified>
</cp:coreProperties>
</file>