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C693-2645-437A-9EAD-E501F6136E14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nimashka-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071678"/>
            <a:ext cx="6572296" cy="3857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572428" cy="1015663"/>
          </a:xfr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ЗИМА .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517232"/>
            <a:ext cx="6429388" cy="1340768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28"/>
            <a:ext cx="1071570" cy="966058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7166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107157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ngo-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Зимой бывает веселый праздник Новый год. Его любят и дети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 и взрослые. А Дед Мороз дарит всем подарки.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ba8914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Нам нравится зима!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342902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КОНЕЦ</a:t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http://www.mamuski.ru/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http://shkoladetei.ru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http://fanparty.ru/fanclubs/ded-moroz/pictures/423965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http://kz.narod.ru/2007.html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http://ua.redtram.com/go/286515443/</a:t>
            </a:r>
            <a:b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2700" b="1" dirty="0" smtClean="0">
                <a:solidFill>
                  <a:schemeClr val="bg1"/>
                </a:solidFill>
                <a:latin typeface="Arial Black" pitchFamily="34" charset="0"/>
              </a:rPr>
              <a:t>http://www.hqfon.ru/pics/categories/prazdniki</a:t>
            </a:r>
            <a:endParaRPr lang="ru-RU" sz="27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_502e9_a08484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92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Зима  длится три месяца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10800000" flipH="1" flipV="1">
            <a:off x="3357554" y="2285992"/>
            <a:ext cx="221457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Январь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5214950"/>
            <a:ext cx="257176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Декабрь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29388" y="5286388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Февраль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december_sig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Дни зимой еще короче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чем осенью. Солнце редко выглядывает из- за туч и греет землю.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2a0d0a1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00066"/>
            <a:ext cx="9143999" cy="73580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Снег покрыл землю пушистым покрывалом. Деревья и кустарники  тоже в снегу.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711052_9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1438"/>
            <a:ext cx="9144000" cy="6929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Лес похож на сказочный терем.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01_Loxiacurvirostracurvirostra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4071942"/>
            <a:ext cx="3428992" cy="192880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Arial Black" pitchFamily="34" charset="0"/>
              </a:rPr>
              <a:t>Птиц в </a:t>
            </a:r>
            <a:r>
              <a:rPr lang="ru-RU" sz="2700" dirty="0" smtClean="0">
                <a:latin typeface="Arial Black" pitchFamily="34" charset="0"/>
              </a:rPr>
              <a:t>лесу осталось мало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Лесные звери укрываются от холода в дуплах и норах или зарываются в глубокий снег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Животные-Герман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3929090" cy="3286148"/>
          </a:xfrm>
        </p:spPr>
      </p:pic>
      <p:pic>
        <p:nvPicPr>
          <p:cNvPr id="5" name="Рисунок 4" descr="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071810"/>
            <a:ext cx="4643470" cy="3569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Дети зимой катаются на санках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лыжах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коньках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Содержимое 8" descr="x_197a57b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4357718" cy="3714776"/>
          </a:xfrm>
        </p:spPr>
      </p:pic>
      <p:pic>
        <p:nvPicPr>
          <p:cNvPr id="10" name="Рисунок 9" descr="4423842-sister-and-brother-on-sledge-winter-friends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786058"/>
            <a:ext cx="4000528" cy="376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Ребята играют в снежки и лепят снежную бабу.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90108-happy-kid-having-fun-in-the-sn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3429024" cy="5000660"/>
          </a:xfrm>
        </p:spPr>
      </p:pic>
      <p:pic>
        <p:nvPicPr>
          <p:cNvPr id="5" name="Рисунок 4" descr="f0bb8bbf68733b1b70ce70f2a73a1f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500306"/>
            <a:ext cx="5214974" cy="4357694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113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ЗИМА .</vt:lpstr>
      <vt:lpstr>Зима  длится три месяца.</vt:lpstr>
      <vt:lpstr>Дни зимой еще короче, чем осенью. Солнце редко выглядывает из- за туч и греет землю.</vt:lpstr>
      <vt:lpstr>Снег покрыл землю пушистым покрывалом. Деревья и кустарники  тоже в снегу.</vt:lpstr>
      <vt:lpstr>Лес похож на сказочный терем.</vt:lpstr>
      <vt:lpstr>Птиц в лесу осталось мало.</vt:lpstr>
      <vt:lpstr>Лесные звери укрываются от холода в дуплах и норах или зарываются в глубокий снег.</vt:lpstr>
      <vt:lpstr>Дети зимой катаются на санках, лыжах, коньках. </vt:lpstr>
      <vt:lpstr>Ребята играют в снежки и лепят снежную бабу.</vt:lpstr>
      <vt:lpstr>Зимой бывает веселый праздник Новый год. Его любят и дети, и взрослые. А Дед Мороз дарит всем подарки.</vt:lpstr>
      <vt:lpstr>Нам нравится зима!</vt:lpstr>
      <vt:lpstr>   КОНЕЦ   http://www.mamuski.ru/ http://shkoladetei.ru http://fanparty.ru/fanclubs/ded-moroz/pictures/423965 http://kz.narod.ru/2007.html http://ua.redtram.com/go/286515443/ http://www.hqfon.ru/pics/categories/prazdniki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Ксения Ильина</cp:lastModifiedBy>
  <cp:revision>42</cp:revision>
  <dcterms:created xsi:type="dcterms:W3CDTF">2012-04-30T16:23:40Z</dcterms:created>
  <dcterms:modified xsi:type="dcterms:W3CDTF">2019-12-15T21:53:40Z</dcterms:modified>
</cp:coreProperties>
</file>