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321" r:id="rId2"/>
    <p:sldId id="285" r:id="rId3"/>
    <p:sldId id="287" r:id="rId4"/>
    <p:sldId id="289" r:id="rId5"/>
    <p:sldId id="291" r:id="rId6"/>
    <p:sldId id="293" r:id="rId7"/>
    <p:sldId id="316" r:id="rId8"/>
    <p:sldId id="318" r:id="rId9"/>
    <p:sldId id="32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0000" initials="0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1DF9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 showOutlineIcons="0">
    <p:restoredLeft sz="16484" autoAdjust="0"/>
    <p:restoredTop sz="94660"/>
  </p:normalViewPr>
  <p:slideViewPr>
    <p:cSldViewPr>
      <p:cViewPr>
        <p:scale>
          <a:sx n="90" d="100"/>
          <a:sy n="90" d="100"/>
        </p:scale>
        <p:origin x="-60" y="-5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392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813EB3-3E70-4ECA-B3BC-78FB6284BC3E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ru-RU" smtClean="0"/>
              <a:t>Одинцова Наталья Викторовна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4644DF-8B28-4F6F-9CA7-98F3AAFB7B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3543745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ED678A-4083-48D4-8F92-FD7E2F651020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ru-RU" smtClean="0"/>
              <a:t>Одинцова Наталья Викторовна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E53517-B901-483D-A90E-168F8C78B7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7978672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870300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50451-3765-44B6-BD2F-4830DEA7D1A0}" type="datetime1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Одинцова Наталья Викторовна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9913C-948E-43AC-A528-B7DCEA9D9E6B}" type="datetime1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Одинцова Наталья Викторовна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D32D9-31AA-4392-B653-CE53E8D80DD3}" type="datetime1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Одинцова Наталья Викторовна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E28F9-95EF-4BFF-A370-55FB9BD8C855}" type="datetime1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Одинцова Наталья Викторовна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slow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E2E3C-4063-42C4-B26C-239453BF8484}" type="datetime1">
              <a:rPr lang="ru-RU" smtClean="0"/>
              <a:pPr/>
              <a:t>17.12.2019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Одинцова Наталья Викторовна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23C90-6B2F-4BCE-A971-CC1DCFCBF1A7}" type="datetime1">
              <a:rPr lang="ru-RU" smtClean="0"/>
              <a:pPr/>
              <a:t>17.12.2019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Одинцова Наталья Викторовна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68E3C-5010-4178-815A-FAA985A1707C}" type="datetime1">
              <a:rPr lang="ru-RU" smtClean="0"/>
              <a:pPr/>
              <a:t>17.12.2019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Одинцова Наталья Викторовна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5336F-5C68-4052-9CCF-EC6EEBDE03C9}" type="datetime1">
              <a:rPr lang="ru-RU" smtClean="0"/>
              <a:pPr/>
              <a:t>17.12.2019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Одинцова Наталья Викторовна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25BF5-399E-4D06-A8BD-D845B78795C4}" type="datetime1">
              <a:rPr lang="ru-RU" smtClean="0"/>
              <a:pPr/>
              <a:t>17.12.2019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Одинцова Наталья Викторовна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E0070-9B25-44D5-AC2E-25A16EDA580B}" type="datetime1">
              <a:rPr lang="ru-RU" smtClean="0"/>
              <a:pPr/>
              <a:t>17.12.2019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Одинцова Наталья Викторовна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F6B6F2-3D7B-496F-BE09-A4B1E1A30412}" type="datetime1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Одинцова Наталья Викторовна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ll/>
  </p:transition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image" Target="../media/image1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slide" Target="slide5.xml"/><Relationship Id="rId4" Type="http://schemas.openxmlformats.org/officeDocument/2006/relationships/slide" Target="slide3.xml"/><Relationship Id="rId9" Type="http://schemas.openxmlformats.org/officeDocument/2006/relationships/image" Target="../media/image5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slide" Target="slide4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slide" Target="slide6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slide" Target="slide8.xml"/><Relationship Id="rId5" Type="http://schemas.openxmlformats.org/officeDocument/2006/relationships/image" Target="../media/image20.png"/><Relationship Id="rId4" Type="http://schemas.openxmlformats.org/officeDocument/2006/relationships/image" Target="../media/image19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00034" y="357166"/>
            <a:ext cx="8643966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Интерактивная игра </a:t>
            </a:r>
          </a:p>
          <a:p>
            <a:pPr algn="ctr"/>
            <a:r>
              <a:rPr lang="ru-RU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«Теремок»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96136" y="4725144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>
          <a:xfrm>
            <a:off x="6225170" y="6492875"/>
            <a:ext cx="2895600" cy="365125"/>
          </a:xfrm>
        </p:spPr>
        <p:txBody>
          <a:bodyPr/>
          <a:lstStyle/>
          <a:p>
            <a:r>
              <a:rPr lang="ru-RU" dirty="0" smtClean="0"/>
              <a:t>Одинцова Наталья Викторовна</a:t>
            </a: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2000232" y="2928934"/>
            <a:ext cx="6500826" cy="2062103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ru-RU" sz="3200" b="1" dirty="0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Выполнил: воспитатель «Детского сада № 4 «Рябинка»</a:t>
            </a:r>
          </a:p>
          <a:p>
            <a:pPr algn="r"/>
            <a:r>
              <a:rPr lang="ru-RU" sz="3200" b="1" dirty="0" smtClean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Алёхина Нина Сергеевна</a:t>
            </a:r>
            <a:endParaRPr lang="ru-RU" sz="3200" b="1" dirty="0">
              <a:solidFill>
                <a:srgbClr val="FF0000"/>
              </a:solidFill>
              <a:latin typeface="Bookman Old Style" pitchFamily="18" charset="0"/>
              <a:cs typeface="Times New Roman" pitchFamily="18" charset="0"/>
            </a:endParaRPr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001024" y="6286520"/>
            <a:ext cx="891456" cy="454848"/>
          </a:xfrm>
          <a:prstGeom prst="actionButtonForwardNext">
            <a:avLst/>
          </a:prstGeom>
          <a:solidFill>
            <a:srgbClr val="FFFF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9817345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42910" y="692696"/>
            <a:ext cx="792961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400" b="1" dirty="0" smtClean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  <a:cs typeface="Times New Roman" pitchFamily="18" charset="0"/>
              </a:rPr>
              <a:t>Кто первый прибежал к теремку?</a:t>
            </a: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6248400" y="6491876"/>
            <a:ext cx="2895600" cy="365125"/>
          </a:xfrm>
        </p:spPr>
        <p:txBody>
          <a:bodyPr/>
          <a:lstStyle/>
          <a:p>
            <a:r>
              <a:rPr lang="ru-RU" dirty="0" smtClean="0"/>
              <a:t>Одинцова Наталья Викторовна</a:t>
            </a:r>
            <a:endParaRPr lang="ru-RU" dirty="0"/>
          </a:p>
        </p:txBody>
      </p:sp>
      <p:sp>
        <p:nvSpPr>
          <p:cNvPr id="8" name="Управляющая кнопка: далее 7">
            <a:hlinkClick r:id="rId4" action="ppaction://hlinksldjump" highlightClick="1"/>
          </p:cNvPr>
          <p:cNvSpPr/>
          <p:nvPr/>
        </p:nvSpPr>
        <p:spPr>
          <a:xfrm>
            <a:off x="7858148" y="5786454"/>
            <a:ext cx="647502" cy="504056"/>
          </a:xfrm>
          <a:prstGeom prst="actionButtonForwardNext">
            <a:avLst/>
          </a:prstGeom>
          <a:solidFill>
            <a:srgbClr val="FFFF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0_c8d7e_989e6136_M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8662" y="2285992"/>
            <a:ext cx="2143140" cy="2453978"/>
          </a:xfrm>
          <a:prstGeom prst="rect">
            <a:avLst/>
          </a:prstGeom>
        </p:spPr>
      </p:pic>
      <p:pic>
        <p:nvPicPr>
          <p:cNvPr id="12" name="Рисунок 11" descr="kartinki-pchely-dlya-detey-28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flipH="1">
            <a:off x="5357818" y="2214554"/>
            <a:ext cx="2724170" cy="1857388"/>
          </a:xfrm>
          <a:prstGeom prst="rect">
            <a:avLst/>
          </a:prstGeom>
        </p:spPr>
      </p:pic>
      <p:pic>
        <p:nvPicPr>
          <p:cNvPr id="9" name="Рисунок 8" descr="mouse063.gif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571868" y="3571876"/>
            <a:ext cx="2071702" cy="273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5205061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93943" y="620688"/>
            <a:ext cx="72008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dirty="0" smtClean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  <a:cs typeface="Times New Roman" pitchFamily="18" charset="0"/>
              </a:rPr>
              <a:t>Кто после мышки – норушки прибежал к теремку?</a:t>
            </a: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D:\работа садик\репка\0003-005-ZHili-byli-dedushka-da-babushka-i-byla-u-nikh-vnuchka-mashenka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4414" y="2214554"/>
            <a:ext cx="1640167" cy="3742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6248400" y="6491876"/>
            <a:ext cx="2895600" cy="365125"/>
          </a:xfrm>
        </p:spPr>
        <p:txBody>
          <a:bodyPr/>
          <a:lstStyle/>
          <a:p>
            <a:r>
              <a:rPr lang="ru-RU" dirty="0" smtClean="0"/>
              <a:t>Одинцова Наталья Викторовна</a:t>
            </a:r>
            <a:endParaRPr lang="ru-RU" dirty="0"/>
          </a:p>
        </p:txBody>
      </p:sp>
      <p:sp>
        <p:nvSpPr>
          <p:cNvPr id="2" name="Управляющая кнопка: далее 1">
            <a:hlinkClick r:id="rId5" action="ppaction://hlinksldjump" highlightClick="1"/>
          </p:cNvPr>
          <p:cNvSpPr/>
          <p:nvPr/>
        </p:nvSpPr>
        <p:spPr>
          <a:xfrm>
            <a:off x="7858148" y="5786454"/>
            <a:ext cx="609600" cy="516857"/>
          </a:xfrm>
          <a:prstGeom prst="actionButtonForwardNext">
            <a:avLst/>
          </a:prstGeom>
          <a:solidFill>
            <a:srgbClr val="FFFF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98861926_frog__18_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15008" y="2000240"/>
            <a:ext cx="2515103" cy="2271706"/>
          </a:xfrm>
          <a:prstGeom prst="rect">
            <a:avLst/>
          </a:prstGeom>
        </p:spPr>
      </p:pic>
      <p:pic>
        <p:nvPicPr>
          <p:cNvPr id="11" name="Рисунок 10" descr="0_856e6_fa4818a6_S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43306" y="3786190"/>
            <a:ext cx="2357449" cy="2357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5829737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28662" y="2214554"/>
            <a:ext cx="2286016" cy="2165170"/>
          </a:xfrm>
          <a:prstGeom prst="rect">
            <a:avLst/>
          </a:prstGeom>
        </p:spPr>
      </p:pic>
      <p:pic>
        <p:nvPicPr>
          <p:cNvPr id="4" name="Рисунок 3">
            <a:hlinkClick r:id="rId3" action="ppaction://hlinksldjump"/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5605"/>
          <a:stretch/>
        </p:blipFill>
        <p:spPr>
          <a:xfrm>
            <a:off x="2357422" y="4000504"/>
            <a:ext cx="3159802" cy="205741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25308" y="692696"/>
            <a:ext cx="7133912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dirty="0" smtClean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  <a:cs typeface="Times New Roman" pitchFamily="18" charset="0"/>
              </a:rPr>
              <a:t>Кто после лягушки прибежал к теремку?</a:t>
            </a: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6248400" y="6491876"/>
            <a:ext cx="2895600" cy="365125"/>
          </a:xfrm>
        </p:spPr>
        <p:txBody>
          <a:bodyPr/>
          <a:lstStyle/>
          <a:p>
            <a:r>
              <a:rPr lang="ru-RU" dirty="0" smtClean="0"/>
              <a:t>Одинцова Наталья Викторовна</a:t>
            </a:r>
            <a:endParaRPr lang="ru-RU" dirty="0"/>
          </a:p>
        </p:txBody>
      </p:sp>
      <p:sp>
        <p:nvSpPr>
          <p:cNvPr id="8" name="Управляющая кнопка: далее 7">
            <a:hlinkClick r:id="rId6" action="ppaction://hlinksldjump" highlightClick="1"/>
          </p:cNvPr>
          <p:cNvSpPr/>
          <p:nvPr/>
        </p:nvSpPr>
        <p:spPr>
          <a:xfrm>
            <a:off x="7786710" y="5715016"/>
            <a:ext cx="714380" cy="588160"/>
          </a:xfrm>
          <a:prstGeom prst="actionButtonForwardNext">
            <a:avLst/>
          </a:prstGeom>
          <a:solidFill>
            <a:srgbClr val="FFFF0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 descr="zaychiki.png">
            <a:hlinkClick r:id="" action="ppaction://noaction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429256" y="1928802"/>
            <a:ext cx="2315143" cy="3000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3731892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hlinkClick r:id="" action="ppaction://noaction"/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5222" t="16472" r="14944" b="18405"/>
          <a:stretch/>
        </p:blipFill>
        <p:spPr>
          <a:xfrm>
            <a:off x="1000100" y="3071810"/>
            <a:ext cx="2214578" cy="2065181"/>
          </a:xfrm>
          <a:prstGeom prst="rect">
            <a:avLst/>
          </a:prstGeom>
        </p:spPr>
      </p:pic>
      <p:pic>
        <p:nvPicPr>
          <p:cNvPr id="3" name="Рисунок 2">
            <a:hlinkClick r:id="" action="ppaction://noaction"/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57884" y="2643182"/>
            <a:ext cx="2322852" cy="278419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15616" y="664820"/>
            <a:ext cx="705678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dirty="0" smtClean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  <a:cs typeface="Times New Roman" pitchFamily="18" charset="0"/>
              </a:rPr>
              <a:t>Кто прибежал к теремку после зайки - </a:t>
            </a:r>
            <a:r>
              <a:rPr lang="ru-RU" sz="3000" b="1" dirty="0" err="1" smtClean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  <a:cs typeface="Times New Roman" pitchFamily="18" charset="0"/>
              </a:rPr>
              <a:t>побегайки</a:t>
            </a:r>
            <a:r>
              <a:rPr lang="ru-RU" sz="3000" b="1" dirty="0" smtClean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  <a:cs typeface="Times New Roman" pitchFamily="18" charset="0"/>
              </a:rPr>
              <a:t>?</a:t>
            </a: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Управляющая кнопка: далее 6">
            <a:hlinkClick r:id="rId5" action="ppaction://hlinksldjump" highlightClick="1"/>
          </p:cNvPr>
          <p:cNvSpPr/>
          <p:nvPr/>
        </p:nvSpPr>
        <p:spPr>
          <a:xfrm>
            <a:off x="7786710" y="5786454"/>
            <a:ext cx="736637" cy="500066"/>
          </a:xfrm>
          <a:prstGeom prst="actionButtonForwardNext">
            <a:avLst/>
          </a:prstGeom>
          <a:solidFill>
            <a:srgbClr val="FFFF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4682641-thumb.png">
            <a:hlinkClick r:id="" action="ppaction://noaction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86182" y="3571876"/>
            <a:ext cx="1714512" cy="2571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3911931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44488" y="592812"/>
            <a:ext cx="885698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dirty="0" smtClean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  <a:cs typeface="Times New Roman" pitchFamily="18" charset="0"/>
              </a:rPr>
              <a:t>Кто после лисички – сестрички прибежал к теремку ?</a:t>
            </a: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6248400" y="6491876"/>
            <a:ext cx="2895600" cy="365125"/>
          </a:xfrm>
        </p:spPr>
        <p:txBody>
          <a:bodyPr/>
          <a:lstStyle/>
          <a:p>
            <a:r>
              <a:rPr lang="ru-RU" dirty="0" smtClean="0"/>
              <a:t>Одинцова Наталья Викторовна</a:t>
            </a:r>
            <a:endParaRPr lang="ru-RU" dirty="0"/>
          </a:p>
        </p:txBody>
      </p:sp>
      <p:sp>
        <p:nvSpPr>
          <p:cNvPr id="8" name="Управляющая кнопка: далее 7">
            <a:hlinkClick r:id="rId3" action="ppaction://hlinksldjump" highlightClick="1"/>
          </p:cNvPr>
          <p:cNvSpPr/>
          <p:nvPr/>
        </p:nvSpPr>
        <p:spPr>
          <a:xfrm>
            <a:off x="7715272" y="5786454"/>
            <a:ext cx="769158" cy="503486"/>
          </a:xfrm>
          <a:prstGeom prst="actionButtonForwardNext">
            <a:avLst/>
          </a:prstGeom>
          <a:solidFill>
            <a:srgbClr val="FFFF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 descr="0_88122_9d1a5e94_M.png">
            <a:hlinkClick r:id="" action="ppaction://noaction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1000100" y="2571744"/>
            <a:ext cx="1785950" cy="2563566"/>
          </a:xfrm>
          <a:prstGeom prst="rect">
            <a:avLst/>
          </a:prstGeom>
        </p:spPr>
      </p:pic>
      <p:pic>
        <p:nvPicPr>
          <p:cNvPr id="12" name="Рисунок 11" descr="kolobok08.png">
            <a:hlinkClick r:id="" action="ppaction://noaction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43306" y="3857628"/>
            <a:ext cx="2158770" cy="2043122"/>
          </a:xfrm>
          <a:prstGeom prst="rect">
            <a:avLst/>
          </a:prstGeom>
        </p:spPr>
      </p:pic>
      <p:pic>
        <p:nvPicPr>
          <p:cNvPr id="13" name="Рисунок 12" descr="771509.jpg">
            <a:hlinkClick r:id="" action="ppaction://noaction"/>
          </p:cNvPr>
          <p:cNvPicPr>
            <a:picLocks noChangeAspect="1"/>
          </p:cNvPicPr>
          <p:nvPr/>
        </p:nvPicPr>
        <p:blipFill>
          <a:blip r:embed="rId6"/>
          <a:srcRect l="19688" t="7031" r="21249" b="8593"/>
          <a:stretch>
            <a:fillRect/>
          </a:stretch>
        </p:blipFill>
        <p:spPr>
          <a:xfrm>
            <a:off x="6072198" y="2500306"/>
            <a:ext cx="2250297" cy="2571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9283417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Одинцова Наталья Викторовна</a:t>
            </a:r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44488" y="592812"/>
            <a:ext cx="8856984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400" b="1" dirty="0" smtClean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  <a:cs typeface="Times New Roman" pitchFamily="18" charset="0"/>
              </a:rPr>
              <a:t>Кто пришёл  последний </a:t>
            </a:r>
          </a:p>
          <a:p>
            <a:pPr algn="ctr"/>
            <a:r>
              <a:rPr lang="ru-RU" sz="3400" b="1" dirty="0" smtClean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  <a:cs typeface="Times New Roman" pitchFamily="18" charset="0"/>
              </a:rPr>
              <a:t>к теремку ?</a:t>
            </a: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0_832f6_dee147aa_orig.png">
            <a:hlinkClick r:id="" action="ppaction://noaction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43174" y="3929066"/>
            <a:ext cx="3258718" cy="2127158"/>
          </a:xfrm>
          <a:prstGeom prst="rect">
            <a:avLst/>
          </a:prstGeom>
        </p:spPr>
      </p:pic>
      <p:pic>
        <p:nvPicPr>
          <p:cNvPr id="5" name="Рисунок 4" descr="ANIML194.gif">
            <a:hlinkClick r:id="" action="ppaction://noaction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857224" y="2143116"/>
            <a:ext cx="2000250" cy="2009775"/>
          </a:xfrm>
          <a:prstGeom prst="rect">
            <a:avLst/>
          </a:prstGeom>
        </p:spPr>
      </p:pic>
      <p:pic>
        <p:nvPicPr>
          <p:cNvPr id="6" name="Рисунок 5" descr="babka61-188x300.png">
            <a:hlinkClick r:id="" action="ppaction://noaction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57950" y="2071678"/>
            <a:ext cx="1790700" cy="2857500"/>
          </a:xfrm>
          <a:prstGeom prst="rect">
            <a:avLst/>
          </a:prstGeom>
        </p:spPr>
      </p:pic>
      <p:sp>
        <p:nvSpPr>
          <p:cNvPr id="8" name="Управляющая кнопка: далее 7">
            <a:hlinkClick r:id="rId6" action="ppaction://hlinksldjump" highlightClick="1"/>
          </p:cNvPr>
          <p:cNvSpPr/>
          <p:nvPr/>
        </p:nvSpPr>
        <p:spPr>
          <a:xfrm>
            <a:off x="7786710" y="5786454"/>
            <a:ext cx="642942" cy="500066"/>
          </a:xfrm>
          <a:prstGeom prst="actionButtonForwardNext">
            <a:avLst/>
          </a:prstGeom>
          <a:solidFill>
            <a:srgbClr val="FFFF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Одинцова Наталья Викторовна</a:t>
            </a:r>
            <a:endParaRPr lang="ru-RU"/>
          </a:p>
        </p:txBody>
      </p:sp>
      <p:pic>
        <p:nvPicPr>
          <p:cNvPr id="3" name="Рисунок 2" descr="сломаный теремок.jpg">
            <a:hlinkClick r:id="" action="ppaction://noaction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"/>
            <a:ext cx="9144000" cy="6840140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Одинцова Наталья Викторовна</a:t>
            </a:r>
            <a:endParaRPr lang="ru-RU"/>
          </a:p>
        </p:txBody>
      </p:sp>
      <p:pic>
        <p:nvPicPr>
          <p:cNvPr id="3" name="Рисунок 2" descr="новый теремок теремок.jpg">
            <a:hlinkClick r:id="" action="ppaction://noaction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580</TotalTime>
  <Words>89</Words>
  <Application>Microsoft Office PowerPoint</Application>
  <PresentationFormat>Экран (4:3)</PresentationFormat>
  <Paragraphs>19</Paragraphs>
  <Slides>9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0000</cp:lastModifiedBy>
  <cp:revision>128</cp:revision>
  <dcterms:created xsi:type="dcterms:W3CDTF">2016-02-14T05:09:31Z</dcterms:created>
  <dcterms:modified xsi:type="dcterms:W3CDTF">2019-12-16T23:10:12Z</dcterms:modified>
</cp:coreProperties>
</file>