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FF99"/>
    <a:srgbClr val="66FF66"/>
    <a:srgbClr val="3399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3" autoAdjust="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5B541-4174-4607-A2CE-6DF5ABBA77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522E6-B9E1-4D9B-9A3A-E578D61F1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53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02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3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723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5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6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47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73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14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D7BF-C036-464A-B475-A6C1FFF51C1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4ABC-39CA-409F-BEE1-BD981FA78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5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8847"/>
            <a:ext cx="9144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Презентация для детей </a:t>
            </a:r>
            <a:r>
              <a:rPr lang="ru-RU" dirty="0" smtClean="0"/>
              <a:t>подготовительной группы </a:t>
            </a:r>
            <a:endParaRPr lang="ru-RU" dirty="0"/>
          </a:p>
          <a:p>
            <a:pPr algn="ctr"/>
            <a:r>
              <a:rPr lang="ru-RU" dirty="0"/>
              <a:t> « Викторина </a:t>
            </a:r>
            <a:r>
              <a:rPr lang="ru-RU" dirty="0" smtClean="0"/>
              <a:t>знатоки леса»</a:t>
            </a:r>
            <a:endParaRPr lang="ru-RU" dirty="0"/>
          </a:p>
          <a:p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dirty="0"/>
              <a:t>Воспитатель</a:t>
            </a:r>
          </a:p>
          <a:p>
            <a:pPr algn="r"/>
            <a:r>
              <a:rPr lang="ru-RU" dirty="0"/>
              <a:t>Бондарева Элла Геннадьевна</a:t>
            </a:r>
          </a:p>
          <a:p>
            <a:pPr algn="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Санкт-Петербург</a:t>
            </a:r>
            <a:endParaRPr lang="ru-RU" dirty="0"/>
          </a:p>
          <a:p>
            <a:pPr algn="ctr"/>
            <a:r>
              <a:rPr lang="ru-RU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87171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39</Words>
  <Application>Microsoft Office PowerPoint</Application>
  <PresentationFormat>Экран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71</cp:revision>
  <dcterms:created xsi:type="dcterms:W3CDTF">2019-11-19T10:22:53Z</dcterms:created>
  <dcterms:modified xsi:type="dcterms:W3CDTF">2019-12-16T21:04:53Z</dcterms:modified>
</cp:coreProperties>
</file>