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2" r:id="rId2"/>
    <p:sldId id="263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99FF99"/>
    <a:srgbClr val="66FF66"/>
    <a:srgbClr val="339933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43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124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5B541-4174-4607-A2CE-6DF5ABBA779E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522E6-B9E1-4D9B-9A3A-E578D61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353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Кроссворд. На одной ноге стоит в воду пристально глядит, тычет клювом на угад, ищет в речке лягушат(цапля) Под водой живет народ, ходит задом на перед? (рак) Хитрая плутовка кур ворует ловко (лиса) Спит в норе, а не в берлоге, У норы большущий сук, а в норе лежит? (барсук) Кто зимой холодной, бродит злой голодный(волк) Хозяин лесной , просыпается весной, а зимой под вьюжный вой, спит в берлоге снеговой? (медведь) Заберется в огород , и давай над грядкой, забивать капустой рот, грызть морковь украдкой? (заяц)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5522E6-B9E1-4D9B-9A3A-E578D61F18B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18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Вы молодцы.  Предлагаю вам собрать  коллаж со словом природа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5522E6-B9E1-4D9B-9A3A-E578D61F18B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167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702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03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723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785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7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46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47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73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214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457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0.gif"/><Relationship Id="rId5" Type="http://schemas.openxmlformats.org/officeDocument/2006/relationships/image" Target="../media/image9.jpeg"/><Relationship Id="rId4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1521254" y="1227511"/>
            <a:ext cx="6066321" cy="545160"/>
          </a:xfrm>
          <a:prstGeom prst="triangle">
            <a:avLst/>
          </a:prstGeom>
          <a:solidFill>
            <a:srgbClr val="33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96857"/>
              </p:ext>
            </p:extLst>
          </p:nvPr>
        </p:nvGraphicFramePr>
        <p:xfrm>
          <a:off x="1869315" y="1779643"/>
          <a:ext cx="5353901" cy="4565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48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48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48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484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6484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6484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6484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65695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24697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695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5695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5695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5695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5695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43" name="TextBox 42"/>
          <p:cNvSpPr txBox="1"/>
          <p:nvPr/>
        </p:nvSpPr>
        <p:spPr>
          <a:xfrm flipH="1">
            <a:off x="1997347" y="1828800"/>
            <a:ext cx="391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Ц</a:t>
            </a:r>
          </a:p>
        </p:txBody>
      </p:sp>
      <p:sp>
        <p:nvSpPr>
          <p:cNvPr id="44" name="TextBox 43"/>
          <p:cNvSpPr txBox="1"/>
          <p:nvPr/>
        </p:nvSpPr>
        <p:spPr>
          <a:xfrm flipH="1">
            <a:off x="5090376" y="2527501"/>
            <a:ext cx="391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К</a:t>
            </a:r>
          </a:p>
        </p:txBody>
      </p:sp>
      <p:sp>
        <p:nvSpPr>
          <p:cNvPr id="45" name="TextBox 44"/>
          <p:cNvSpPr txBox="1"/>
          <p:nvPr/>
        </p:nvSpPr>
        <p:spPr>
          <a:xfrm flipH="1">
            <a:off x="4325082" y="2527502"/>
            <a:ext cx="391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А</a:t>
            </a:r>
          </a:p>
        </p:txBody>
      </p:sp>
      <p:sp>
        <p:nvSpPr>
          <p:cNvPr id="46" name="TextBox 45"/>
          <p:cNvSpPr txBox="1"/>
          <p:nvPr/>
        </p:nvSpPr>
        <p:spPr>
          <a:xfrm flipH="1">
            <a:off x="3389247" y="2527502"/>
            <a:ext cx="732376" cy="584775"/>
          </a:xfrm>
          <a:prstGeom prst="rect">
            <a:avLst/>
          </a:prstGeom>
          <a:solidFill>
            <a:srgbClr val="99FF99"/>
          </a:solidFill>
        </p:spPr>
        <p:txBody>
          <a:bodyPr wrap="square" rtlCol="0">
            <a:spAutoFit/>
          </a:bodyPr>
          <a:lstStyle/>
          <a:p>
            <a:r>
              <a:rPr lang="ru-RU" sz="3200" dirty="0"/>
              <a:t>  Р</a:t>
            </a:r>
          </a:p>
        </p:txBody>
      </p:sp>
      <p:sp>
        <p:nvSpPr>
          <p:cNvPr id="47" name="TextBox 46"/>
          <p:cNvSpPr txBox="1"/>
          <p:nvPr/>
        </p:nvSpPr>
        <p:spPr>
          <a:xfrm flipH="1">
            <a:off x="5090376" y="1828799"/>
            <a:ext cx="391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Я</a:t>
            </a:r>
          </a:p>
        </p:txBody>
      </p:sp>
      <p:sp>
        <p:nvSpPr>
          <p:cNvPr id="48" name="TextBox 47"/>
          <p:cNvSpPr txBox="1"/>
          <p:nvPr/>
        </p:nvSpPr>
        <p:spPr>
          <a:xfrm flipH="1">
            <a:off x="4325082" y="1841211"/>
            <a:ext cx="391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Л</a:t>
            </a:r>
          </a:p>
        </p:txBody>
      </p:sp>
      <p:sp>
        <p:nvSpPr>
          <p:cNvPr id="49" name="TextBox 48"/>
          <p:cNvSpPr txBox="1"/>
          <p:nvPr/>
        </p:nvSpPr>
        <p:spPr>
          <a:xfrm flipH="1">
            <a:off x="3389247" y="1841212"/>
            <a:ext cx="732376" cy="584775"/>
          </a:xfrm>
          <a:prstGeom prst="rect">
            <a:avLst/>
          </a:prstGeom>
          <a:solidFill>
            <a:srgbClr val="99FF99"/>
          </a:solidFill>
        </p:spPr>
        <p:txBody>
          <a:bodyPr wrap="square" rtlCol="0">
            <a:spAutoFit/>
          </a:bodyPr>
          <a:lstStyle/>
          <a:p>
            <a:r>
              <a:rPr lang="ru-RU" sz="3200" dirty="0"/>
              <a:t>  П</a:t>
            </a:r>
          </a:p>
        </p:txBody>
      </p:sp>
      <p:sp>
        <p:nvSpPr>
          <p:cNvPr id="50" name="TextBox 49"/>
          <p:cNvSpPr txBox="1"/>
          <p:nvPr/>
        </p:nvSpPr>
        <p:spPr>
          <a:xfrm flipH="1">
            <a:off x="2742173" y="1841212"/>
            <a:ext cx="391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А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742173" y="3221458"/>
            <a:ext cx="36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Л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090376" y="3221458"/>
            <a:ext cx="36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А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325082" y="3221458"/>
            <a:ext cx="36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С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389247" y="3157708"/>
            <a:ext cx="750626" cy="593933"/>
          </a:xfrm>
          <a:prstGeom prst="rect">
            <a:avLst/>
          </a:prstGeom>
          <a:solidFill>
            <a:srgbClr val="99FF99"/>
          </a:solidFill>
        </p:spPr>
        <p:txBody>
          <a:bodyPr wrap="square" rtlCol="0">
            <a:spAutoFit/>
          </a:bodyPr>
          <a:lstStyle/>
          <a:p>
            <a:r>
              <a:rPr lang="ru-RU" sz="3200" dirty="0"/>
              <a:t>  И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020484" y="3806231"/>
            <a:ext cx="36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Б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750639" y="3781796"/>
            <a:ext cx="36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А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389247" y="3806231"/>
            <a:ext cx="732376" cy="584775"/>
          </a:xfrm>
          <a:prstGeom prst="rect">
            <a:avLst/>
          </a:prstGeom>
          <a:solidFill>
            <a:srgbClr val="99FF99"/>
          </a:solidFill>
        </p:spPr>
        <p:txBody>
          <a:bodyPr wrap="square" rtlCol="0">
            <a:spAutoFit/>
          </a:bodyPr>
          <a:lstStyle/>
          <a:p>
            <a:r>
              <a:rPr lang="ru-RU" sz="3200" dirty="0"/>
              <a:t>  Р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336342" y="3831058"/>
            <a:ext cx="36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С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041821" y="3836194"/>
            <a:ext cx="36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У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867510" y="3831058"/>
            <a:ext cx="36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К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041820" y="4422771"/>
            <a:ext cx="36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К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332695" y="4422770"/>
            <a:ext cx="36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Л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389247" y="4419084"/>
            <a:ext cx="732376" cy="584775"/>
          </a:xfrm>
          <a:prstGeom prst="rect">
            <a:avLst/>
          </a:prstGeom>
          <a:solidFill>
            <a:srgbClr val="99FF99"/>
          </a:solidFill>
        </p:spPr>
        <p:txBody>
          <a:bodyPr wrap="square" rtlCol="0">
            <a:spAutoFit/>
          </a:bodyPr>
          <a:lstStyle/>
          <a:p>
            <a:r>
              <a:rPr lang="ru-RU" sz="3200" dirty="0"/>
              <a:t>  О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750639" y="4415833"/>
            <a:ext cx="36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В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411939" y="5051631"/>
            <a:ext cx="709683" cy="584775"/>
          </a:xfrm>
          <a:prstGeom prst="rect">
            <a:avLst/>
          </a:prstGeom>
          <a:solidFill>
            <a:srgbClr val="99FF99"/>
          </a:solidFill>
        </p:spPr>
        <p:txBody>
          <a:bodyPr wrap="square" rtlCol="0">
            <a:spAutoFit/>
          </a:bodyPr>
          <a:lstStyle/>
          <a:p>
            <a:r>
              <a:rPr lang="ru-RU" sz="3200" dirty="0"/>
              <a:t>  Д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742172" y="5051630"/>
            <a:ext cx="36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Е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997347" y="5074488"/>
            <a:ext cx="36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М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797092" y="5051630"/>
            <a:ext cx="36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Д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090375" y="5051630"/>
            <a:ext cx="36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Е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337701" y="5051630"/>
            <a:ext cx="36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В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503809" y="5074488"/>
            <a:ext cx="36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Ь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722723" y="5699194"/>
            <a:ext cx="36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З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347603" y="5699194"/>
            <a:ext cx="36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Я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407496" y="5712254"/>
            <a:ext cx="714128" cy="584775"/>
          </a:xfrm>
          <a:prstGeom prst="rect">
            <a:avLst/>
          </a:prstGeom>
          <a:solidFill>
            <a:srgbClr val="99FF99"/>
          </a:solidFill>
        </p:spPr>
        <p:txBody>
          <a:bodyPr wrap="square" rtlCol="0">
            <a:spAutoFit/>
          </a:bodyPr>
          <a:lstStyle/>
          <a:p>
            <a:r>
              <a:rPr lang="ru-RU" sz="3200" dirty="0"/>
              <a:t>  А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032375" y="5712254"/>
            <a:ext cx="3426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Ц</a:t>
            </a:r>
          </a:p>
        </p:txBody>
      </p:sp>
      <p:pic>
        <p:nvPicPr>
          <p:cNvPr id="1026" name="Picture 2" descr="http://zabavnik.club/wp-content/uploads/2018/05/caplya_7_08181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00" y="216828"/>
            <a:ext cx="736739" cy="154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thumbs.dreamstime.com/b/%D0%BE%D0%BC%D0%B0%D1%80-%D0%B8%D0%B7%D0%BE-%D0%B8%D1%80%D0%BE%D0%B2%D0%B0%D0%BD%D0%BD%D1%8B%D0%B9-%D0%BD%D0%B0-%D0%B1%D0%B5-%D0%BE%D0%B9-%D0%BF%D1%80%D0%B5-%D0%BF%D0%BE%D1%81%D1%8B-%D0%BA%D0%B5-697241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923555" y="771623"/>
            <a:ext cx="618791" cy="928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g2.freepng.ru/20180703/tsv/kisspng-desktop-wallpaper-fox-cartoon-fox-5b3c08b0e2ffc9.780974691530661040929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4323" y="2679385"/>
            <a:ext cx="1301840" cy="86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getdrawings.com/image/badger-drawing-6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576" y="2527501"/>
            <a:ext cx="1309988" cy="95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img2.freepng.ru/20171215/873/wolf-png-5a3494b90669c8.760127501513395385026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451455" y="3831058"/>
            <a:ext cx="1446109" cy="1349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avatars.mds.yandex.net/get-pdb/1667260/76a00822-73f7-4987-ab27-42d68e354b99/s1200?webp=fals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1" y="4159038"/>
            <a:ext cx="1628133" cy="1119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zefirka.net/wp-content/uploads/2017/06/krasivaya-priroda-permskogo-kraya-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490" y="34083"/>
            <a:ext cx="5049671" cy="116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fs01.vseosvita.ua/01006m85-1199/02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820" y="5462725"/>
            <a:ext cx="849771" cy="1083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809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 animBg="1"/>
      <p:bldP spid="47" grpId="0"/>
      <p:bldP spid="48" grpId="0"/>
      <p:bldP spid="49" grpId="0" animBg="1"/>
      <p:bldP spid="50" grpId="0"/>
      <p:bldP spid="51" grpId="0"/>
      <p:bldP spid="52" grpId="0"/>
      <p:bldP spid="53" grpId="0"/>
      <p:bldP spid="54" grpId="0" animBg="1"/>
      <p:bldP spid="55" grpId="0"/>
      <p:bldP spid="56" grpId="0"/>
      <p:bldP spid="57" grpId="0" animBg="1"/>
      <p:bldP spid="58" grpId="0"/>
      <p:bldP spid="59" grpId="0"/>
      <p:bldP spid="60" grpId="0"/>
      <p:bldP spid="61" grpId="0"/>
      <p:bldP spid="62" grpId="0"/>
      <p:bldP spid="63" grpId="0" animBg="1"/>
      <p:bldP spid="64" grpId="0"/>
      <p:bldP spid="65" grpId="0" animBg="1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 animBg="1"/>
      <p:bldP spid="7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avatars.mds.yandex.net/get-pdb/70729/ea3ddd9f-3461-43fe-bc8d-88e69062f88a/s1200?webp=fals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001" cy="684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kartinki-vernisazh.ru/_ph/14/1/846694201.jpg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621" y="2210937"/>
            <a:ext cx="3940507" cy="3940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6 дек (mp3cut.net) (3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2075" y="920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65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316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</TotalTime>
  <Words>164</Words>
  <Application>Microsoft Office PowerPoint</Application>
  <PresentationFormat>Экран (4:3)</PresentationFormat>
  <Paragraphs>37</Paragraphs>
  <Slides>2</Slides>
  <Notes>2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Аеаррак Приппрр</dc:creator>
  <cp:lastModifiedBy>Аеаррак Приппрр</cp:lastModifiedBy>
  <cp:revision>71</cp:revision>
  <dcterms:created xsi:type="dcterms:W3CDTF">2019-11-19T10:22:53Z</dcterms:created>
  <dcterms:modified xsi:type="dcterms:W3CDTF">2019-12-16T21:16:18Z</dcterms:modified>
</cp:coreProperties>
</file>