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5" r:id="rId1"/>
  </p:sldMasterIdLst>
  <p:sldIdLst>
    <p:sldId id="256" r:id="rId2"/>
    <p:sldId id="257" r:id="rId3"/>
    <p:sldId id="258" r:id="rId4"/>
    <p:sldId id="260" r:id="rId5"/>
    <p:sldId id="261" r:id="rId6"/>
    <p:sldId id="266" r:id="rId7"/>
    <p:sldId id="267" r:id="rId8"/>
    <p:sldId id="265" r:id="rId9"/>
    <p:sldId id="272" r:id="rId10"/>
    <p:sldId id="262" r:id="rId11"/>
    <p:sldId id="270" r:id="rId12"/>
    <p:sldId id="26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0" autoAdjust="0"/>
    <p:restoredTop sz="94660"/>
  </p:normalViewPr>
  <p:slideViewPr>
    <p:cSldViewPr snapToGrid="0">
      <p:cViewPr varScale="1">
        <p:scale>
          <a:sx n="95" d="100"/>
          <a:sy n="95" d="100"/>
        </p:scale>
        <p:origin x="67" y="1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F22EEC-5D61-4354-8E11-E08BCFEB5252}" type="doc">
      <dgm:prSet loTypeId="urn:microsoft.com/office/officeart/2005/8/layout/orgChart1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549E7E7-BDA5-403C-8631-212D48406885}">
      <dgm:prSet phldrT="[Текст]" custT="1"/>
      <dgm:spPr/>
      <dgm:t>
        <a:bodyPr/>
        <a:lstStyle/>
        <a:p>
          <a:r>
            <a: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Основа технологии</a:t>
          </a:r>
        </a:p>
      </dgm:t>
    </dgm:pt>
    <dgm:pt modelId="{47D61423-ADC7-43A8-804A-3DC60D7AA692}" type="parTrans" cxnId="{E6F28508-2A73-47B1-B17F-B09B1DC06309}">
      <dgm:prSet/>
      <dgm:spPr/>
      <dgm:t>
        <a:bodyPr/>
        <a:lstStyle/>
        <a:p>
          <a:endParaRPr lang="ru-RU"/>
        </a:p>
      </dgm:t>
    </dgm:pt>
    <dgm:pt modelId="{2097D1BF-FEA6-49F4-B742-0A65F5109362}" type="sibTrans" cxnId="{E6F28508-2A73-47B1-B17F-B09B1DC06309}">
      <dgm:prSet/>
      <dgm:spPr/>
      <dgm:t>
        <a:bodyPr/>
        <a:lstStyle/>
        <a:p>
          <a:endParaRPr lang="ru-RU"/>
        </a:p>
      </dgm:t>
    </dgm:pt>
    <dgm:pt modelId="{9FC90D75-6F93-4D02-A39D-5F106FE641C3}">
      <dgm:prSet phldrT="[Текст]" custT="1"/>
      <dgm:spPr/>
      <dgm:t>
        <a:bodyPr/>
        <a:lstStyle/>
        <a:p>
          <a:r>
            <a: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диагностика</a:t>
          </a:r>
        </a:p>
      </dgm:t>
    </dgm:pt>
    <dgm:pt modelId="{49B42B60-FABE-43D1-B844-7D20A28EB269}" type="parTrans" cxnId="{8B03BBDD-5EA9-45C5-94BC-8B02DA74C638}">
      <dgm:prSet/>
      <dgm:spPr/>
      <dgm:t>
        <a:bodyPr/>
        <a:lstStyle/>
        <a:p>
          <a:endParaRPr lang="ru-RU"/>
        </a:p>
      </dgm:t>
    </dgm:pt>
    <dgm:pt modelId="{CD6ED0CD-A737-4BD7-BBDF-662DE539EE3A}" type="sibTrans" cxnId="{8B03BBDD-5EA9-45C5-94BC-8B02DA74C638}">
      <dgm:prSet/>
      <dgm:spPr/>
      <dgm:t>
        <a:bodyPr/>
        <a:lstStyle/>
        <a:p>
          <a:endParaRPr lang="ru-RU"/>
        </a:p>
      </dgm:t>
    </dgm:pt>
    <dgm:pt modelId="{3FE2C8FB-E891-4685-B828-C042A34E7648}">
      <dgm:prSet phldrT="[Текст]" custT="1"/>
      <dgm:spPr/>
      <dgm:t>
        <a:bodyPr/>
        <a:lstStyle/>
        <a:p>
          <a:r>
            <a: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сетевой план</a:t>
          </a:r>
        </a:p>
      </dgm:t>
    </dgm:pt>
    <dgm:pt modelId="{C026DE74-CE0D-4179-A9C5-EA965F0B2BCA}" type="parTrans" cxnId="{B643D120-8609-41F0-B716-C0B376B81E1A}">
      <dgm:prSet/>
      <dgm:spPr/>
      <dgm:t>
        <a:bodyPr/>
        <a:lstStyle/>
        <a:p>
          <a:endParaRPr lang="ru-RU"/>
        </a:p>
      </dgm:t>
    </dgm:pt>
    <dgm:pt modelId="{A4902B67-0982-499F-9756-791E0CEC5381}" type="sibTrans" cxnId="{B643D120-8609-41F0-B716-C0B376B81E1A}">
      <dgm:prSet/>
      <dgm:spPr/>
      <dgm:t>
        <a:bodyPr/>
        <a:lstStyle/>
        <a:p>
          <a:endParaRPr lang="ru-RU"/>
        </a:p>
      </dgm:t>
    </dgm:pt>
    <dgm:pt modelId="{73A5245F-1F28-4D10-AD12-D842D8D1637B}">
      <dgm:prSet phldrT="[Текст]" custT="1"/>
      <dgm:spPr/>
      <dgm:t>
        <a:bodyPr/>
        <a:lstStyle/>
        <a:p>
          <a:r>
            <a: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Разноуровневый дидактический материал</a:t>
          </a:r>
        </a:p>
      </dgm:t>
    </dgm:pt>
    <dgm:pt modelId="{CC9467FA-07EA-4B99-AA79-BF8CF6AE663D}" type="parTrans" cxnId="{389CC8C6-CB58-43C4-BD17-FA4A273F3EE4}">
      <dgm:prSet/>
      <dgm:spPr/>
      <dgm:t>
        <a:bodyPr/>
        <a:lstStyle/>
        <a:p>
          <a:endParaRPr lang="ru-RU"/>
        </a:p>
      </dgm:t>
    </dgm:pt>
    <dgm:pt modelId="{E2C1FD9B-92B4-42AE-8885-6D3750E85802}" type="sibTrans" cxnId="{389CC8C6-CB58-43C4-BD17-FA4A273F3EE4}">
      <dgm:prSet/>
      <dgm:spPr/>
      <dgm:t>
        <a:bodyPr/>
        <a:lstStyle/>
        <a:p>
          <a:endParaRPr lang="ru-RU"/>
        </a:p>
      </dgm:t>
    </dgm:pt>
    <dgm:pt modelId="{3979F719-C823-4738-99EA-DA2D52B117D0}" type="pres">
      <dgm:prSet presAssocID="{87F22EEC-5D61-4354-8E11-E08BCFEB525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DF334C0-B0D6-4339-9B83-AE78B4B4FE58}" type="pres">
      <dgm:prSet presAssocID="{0549E7E7-BDA5-403C-8631-212D48406885}" presName="hierRoot1" presStyleCnt="0">
        <dgm:presLayoutVars>
          <dgm:hierBranch val="init"/>
        </dgm:presLayoutVars>
      </dgm:prSet>
      <dgm:spPr/>
    </dgm:pt>
    <dgm:pt modelId="{E84E0486-55F1-471B-85EB-13DE10E849F7}" type="pres">
      <dgm:prSet presAssocID="{0549E7E7-BDA5-403C-8631-212D48406885}" presName="rootComposite1" presStyleCnt="0"/>
      <dgm:spPr/>
    </dgm:pt>
    <dgm:pt modelId="{E2C3B452-F138-4E76-9E77-605A3EE01B6A}" type="pres">
      <dgm:prSet presAssocID="{0549E7E7-BDA5-403C-8631-212D48406885}" presName="rootText1" presStyleLbl="node0" presStyleIdx="0" presStyleCnt="1" custScaleX="183759" custScaleY="61141">
        <dgm:presLayoutVars>
          <dgm:chPref val="3"/>
        </dgm:presLayoutVars>
      </dgm:prSet>
      <dgm:spPr/>
    </dgm:pt>
    <dgm:pt modelId="{81862F7B-65A9-49F5-9628-C2996DFA3112}" type="pres">
      <dgm:prSet presAssocID="{0549E7E7-BDA5-403C-8631-212D48406885}" presName="rootConnector1" presStyleLbl="node1" presStyleIdx="0" presStyleCnt="0"/>
      <dgm:spPr/>
    </dgm:pt>
    <dgm:pt modelId="{0D6FF574-B865-459F-94C0-E33C06B0CE13}" type="pres">
      <dgm:prSet presAssocID="{0549E7E7-BDA5-403C-8631-212D48406885}" presName="hierChild2" presStyleCnt="0"/>
      <dgm:spPr/>
    </dgm:pt>
    <dgm:pt modelId="{691EA4FE-F5DC-45A7-B6E6-D2024819DAC5}" type="pres">
      <dgm:prSet presAssocID="{49B42B60-FABE-43D1-B844-7D20A28EB269}" presName="Name37" presStyleLbl="parChTrans1D2" presStyleIdx="0" presStyleCnt="3"/>
      <dgm:spPr/>
    </dgm:pt>
    <dgm:pt modelId="{7481D569-F1AF-403C-9225-8DC3AC7421C6}" type="pres">
      <dgm:prSet presAssocID="{9FC90D75-6F93-4D02-A39D-5F106FE641C3}" presName="hierRoot2" presStyleCnt="0">
        <dgm:presLayoutVars>
          <dgm:hierBranch val="init"/>
        </dgm:presLayoutVars>
      </dgm:prSet>
      <dgm:spPr/>
    </dgm:pt>
    <dgm:pt modelId="{6BFC47C4-0853-4308-A8E5-98EFE44D2F23}" type="pres">
      <dgm:prSet presAssocID="{9FC90D75-6F93-4D02-A39D-5F106FE641C3}" presName="rootComposite" presStyleCnt="0"/>
      <dgm:spPr/>
    </dgm:pt>
    <dgm:pt modelId="{B969C12A-4682-4123-9088-8F9963132C01}" type="pres">
      <dgm:prSet presAssocID="{9FC90D75-6F93-4D02-A39D-5F106FE641C3}" presName="rootText" presStyleLbl="node2" presStyleIdx="0" presStyleCnt="3" custScaleX="106505">
        <dgm:presLayoutVars>
          <dgm:chPref val="3"/>
        </dgm:presLayoutVars>
      </dgm:prSet>
      <dgm:spPr/>
    </dgm:pt>
    <dgm:pt modelId="{FC8F2A2D-8C8F-48E1-9AE2-E8B84F72C468}" type="pres">
      <dgm:prSet presAssocID="{9FC90D75-6F93-4D02-A39D-5F106FE641C3}" presName="rootConnector" presStyleLbl="node2" presStyleIdx="0" presStyleCnt="3"/>
      <dgm:spPr/>
    </dgm:pt>
    <dgm:pt modelId="{34888B3F-FEDB-4E42-B57D-2106F3B699E8}" type="pres">
      <dgm:prSet presAssocID="{9FC90D75-6F93-4D02-A39D-5F106FE641C3}" presName="hierChild4" presStyleCnt="0"/>
      <dgm:spPr/>
    </dgm:pt>
    <dgm:pt modelId="{A5738BE3-4C79-42DA-8761-846AF7790ADB}" type="pres">
      <dgm:prSet presAssocID="{9FC90D75-6F93-4D02-A39D-5F106FE641C3}" presName="hierChild5" presStyleCnt="0"/>
      <dgm:spPr/>
    </dgm:pt>
    <dgm:pt modelId="{BCC2B0AB-894F-4D26-9F25-5E40BA3EF7CE}" type="pres">
      <dgm:prSet presAssocID="{C026DE74-CE0D-4179-A9C5-EA965F0B2BCA}" presName="Name37" presStyleLbl="parChTrans1D2" presStyleIdx="1" presStyleCnt="3"/>
      <dgm:spPr/>
    </dgm:pt>
    <dgm:pt modelId="{2E37836A-73FD-46C8-898E-43934D86BA3B}" type="pres">
      <dgm:prSet presAssocID="{3FE2C8FB-E891-4685-B828-C042A34E7648}" presName="hierRoot2" presStyleCnt="0">
        <dgm:presLayoutVars>
          <dgm:hierBranch val="init"/>
        </dgm:presLayoutVars>
      </dgm:prSet>
      <dgm:spPr/>
    </dgm:pt>
    <dgm:pt modelId="{FC904E94-4543-49BD-889A-62886217B40E}" type="pres">
      <dgm:prSet presAssocID="{3FE2C8FB-E891-4685-B828-C042A34E7648}" presName="rootComposite" presStyleCnt="0"/>
      <dgm:spPr/>
    </dgm:pt>
    <dgm:pt modelId="{CECA0094-C0B9-4F83-B466-D9110FDEC085}" type="pres">
      <dgm:prSet presAssocID="{3FE2C8FB-E891-4685-B828-C042A34E7648}" presName="rootText" presStyleLbl="node2" presStyleIdx="1" presStyleCnt="3" custScaleX="114403">
        <dgm:presLayoutVars>
          <dgm:chPref val="3"/>
        </dgm:presLayoutVars>
      </dgm:prSet>
      <dgm:spPr/>
    </dgm:pt>
    <dgm:pt modelId="{87379974-3122-4172-8C27-5447FA4F470B}" type="pres">
      <dgm:prSet presAssocID="{3FE2C8FB-E891-4685-B828-C042A34E7648}" presName="rootConnector" presStyleLbl="node2" presStyleIdx="1" presStyleCnt="3"/>
      <dgm:spPr/>
    </dgm:pt>
    <dgm:pt modelId="{26D6CADD-83A0-40AB-9B33-9D3CB0553FD7}" type="pres">
      <dgm:prSet presAssocID="{3FE2C8FB-E891-4685-B828-C042A34E7648}" presName="hierChild4" presStyleCnt="0"/>
      <dgm:spPr/>
    </dgm:pt>
    <dgm:pt modelId="{846D7479-9297-4618-B06D-B690C4F01C45}" type="pres">
      <dgm:prSet presAssocID="{3FE2C8FB-E891-4685-B828-C042A34E7648}" presName="hierChild5" presStyleCnt="0"/>
      <dgm:spPr/>
    </dgm:pt>
    <dgm:pt modelId="{BC4306AA-5C00-42AE-89C8-F814C26C03CA}" type="pres">
      <dgm:prSet presAssocID="{CC9467FA-07EA-4B99-AA79-BF8CF6AE663D}" presName="Name37" presStyleLbl="parChTrans1D2" presStyleIdx="2" presStyleCnt="3"/>
      <dgm:spPr/>
    </dgm:pt>
    <dgm:pt modelId="{85F538FE-1BE4-4213-995B-26B8DE17085B}" type="pres">
      <dgm:prSet presAssocID="{73A5245F-1F28-4D10-AD12-D842D8D1637B}" presName="hierRoot2" presStyleCnt="0">
        <dgm:presLayoutVars>
          <dgm:hierBranch val="init"/>
        </dgm:presLayoutVars>
      </dgm:prSet>
      <dgm:spPr/>
    </dgm:pt>
    <dgm:pt modelId="{45FBB0BA-4F57-4EB4-8870-B8BD33F896AD}" type="pres">
      <dgm:prSet presAssocID="{73A5245F-1F28-4D10-AD12-D842D8D1637B}" presName="rootComposite" presStyleCnt="0"/>
      <dgm:spPr/>
    </dgm:pt>
    <dgm:pt modelId="{B4FDAE29-8869-4843-83BF-3388D03CFA9E}" type="pres">
      <dgm:prSet presAssocID="{73A5245F-1F28-4D10-AD12-D842D8D1637B}" presName="rootText" presStyleLbl="node2" presStyleIdx="2" presStyleCnt="3" custScaleX="125518">
        <dgm:presLayoutVars>
          <dgm:chPref val="3"/>
        </dgm:presLayoutVars>
      </dgm:prSet>
      <dgm:spPr/>
    </dgm:pt>
    <dgm:pt modelId="{E7387709-125E-4BA9-952A-A05ED631452A}" type="pres">
      <dgm:prSet presAssocID="{73A5245F-1F28-4D10-AD12-D842D8D1637B}" presName="rootConnector" presStyleLbl="node2" presStyleIdx="2" presStyleCnt="3"/>
      <dgm:spPr/>
    </dgm:pt>
    <dgm:pt modelId="{CA7D70B9-2F8A-4711-BB01-27CA5A92387E}" type="pres">
      <dgm:prSet presAssocID="{73A5245F-1F28-4D10-AD12-D842D8D1637B}" presName="hierChild4" presStyleCnt="0"/>
      <dgm:spPr/>
    </dgm:pt>
    <dgm:pt modelId="{28B17BAB-D73F-4B0C-B8ED-D3A4C40EF6DC}" type="pres">
      <dgm:prSet presAssocID="{73A5245F-1F28-4D10-AD12-D842D8D1637B}" presName="hierChild5" presStyleCnt="0"/>
      <dgm:spPr/>
    </dgm:pt>
    <dgm:pt modelId="{5BD1334D-D54C-471C-9A42-9DD016B77505}" type="pres">
      <dgm:prSet presAssocID="{0549E7E7-BDA5-403C-8631-212D48406885}" presName="hierChild3" presStyleCnt="0"/>
      <dgm:spPr/>
    </dgm:pt>
  </dgm:ptLst>
  <dgm:cxnLst>
    <dgm:cxn modelId="{E6F28508-2A73-47B1-B17F-B09B1DC06309}" srcId="{87F22EEC-5D61-4354-8E11-E08BCFEB5252}" destId="{0549E7E7-BDA5-403C-8631-212D48406885}" srcOrd="0" destOrd="0" parTransId="{47D61423-ADC7-43A8-804A-3DC60D7AA692}" sibTransId="{2097D1BF-FEA6-49F4-B742-0A65F5109362}"/>
    <dgm:cxn modelId="{03A1D314-9B88-4C15-BCB1-59A08BD02E83}" type="presOf" srcId="{3FE2C8FB-E891-4685-B828-C042A34E7648}" destId="{87379974-3122-4172-8C27-5447FA4F470B}" srcOrd="1" destOrd="0" presId="urn:microsoft.com/office/officeart/2005/8/layout/orgChart1"/>
    <dgm:cxn modelId="{BEE9E81B-6B0E-4D8D-95EE-D285FDF76AA4}" type="presOf" srcId="{3FE2C8FB-E891-4685-B828-C042A34E7648}" destId="{CECA0094-C0B9-4F83-B466-D9110FDEC085}" srcOrd="0" destOrd="0" presId="urn:microsoft.com/office/officeart/2005/8/layout/orgChart1"/>
    <dgm:cxn modelId="{B643D120-8609-41F0-B716-C0B376B81E1A}" srcId="{0549E7E7-BDA5-403C-8631-212D48406885}" destId="{3FE2C8FB-E891-4685-B828-C042A34E7648}" srcOrd="1" destOrd="0" parTransId="{C026DE74-CE0D-4179-A9C5-EA965F0B2BCA}" sibTransId="{A4902B67-0982-499F-9756-791E0CEC5381}"/>
    <dgm:cxn modelId="{6EEEE723-F39B-4738-996F-F8EADD02EA19}" type="presOf" srcId="{C026DE74-CE0D-4179-A9C5-EA965F0B2BCA}" destId="{BCC2B0AB-894F-4D26-9F25-5E40BA3EF7CE}" srcOrd="0" destOrd="0" presId="urn:microsoft.com/office/officeart/2005/8/layout/orgChart1"/>
    <dgm:cxn modelId="{293D8361-8CDD-4859-B6D4-F00DA972CC4E}" type="presOf" srcId="{CC9467FA-07EA-4B99-AA79-BF8CF6AE663D}" destId="{BC4306AA-5C00-42AE-89C8-F814C26C03CA}" srcOrd="0" destOrd="0" presId="urn:microsoft.com/office/officeart/2005/8/layout/orgChart1"/>
    <dgm:cxn modelId="{1C500264-F995-409D-9679-0047BDC4EB74}" type="presOf" srcId="{0549E7E7-BDA5-403C-8631-212D48406885}" destId="{E2C3B452-F138-4E76-9E77-605A3EE01B6A}" srcOrd="0" destOrd="0" presId="urn:microsoft.com/office/officeart/2005/8/layout/orgChart1"/>
    <dgm:cxn modelId="{074C314A-B3BA-4CA3-A00E-6A428A8DFDCC}" type="presOf" srcId="{73A5245F-1F28-4D10-AD12-D842D8D1637B}" destId="{E7387709-125E-4BA9-952A-A05ED631452A}" srcOrd="1" destOrd="0" presId="urn:microsoft.com/office/officeart/2005/8/layout/orgChart1"/>
    <dgm:cxn modelId="{FDF6A54F-3D3C-4DF6-9738-D94317263FF0}" type="presOf" srcId="{9FC90D75-6F93-4D02-A39D-5F106FE641C3}" destId="{FC8F2A2D-8C8F-48E1-9AE2-E8B84F72C468}" srcOrd="1" destOrd="0" presId="urn:microsoft.com/office/officeart/2005/8/layout/orgChart1"/>
    <dgm:cxn modelId="{57522054-C968-4221-A2DF-0F4EF1D59EF0}" type="presOf" srcId="{9FC90D75-6F93-4D02-A39D-5F106FE641C3}" destId="{B969C12A-4682-4123-9088-8F9963132C01}" srcOrd="0" destOrd="0" presId="urn:microsoft.com/office/officeart/2005/8/layout/orgChart1"/>
    <dgm:cxn modelId="{E287E492-756C-42A7-A649-9425A717F6A2}" type="presOf" srcId="{87F22EEC-5D61-4354-8E11-E08BCFEB5252}" destId="{3979F719-C823-4738-99EA-DA2D52B117D0}" srcOrd="0" destOrd="0" presId="urn:microsoft.com/office/officeart/2005/8/layout/orgChart1"/>
    <dgm:cxn modelId="{6245D0BC-9EEB-4AF9-A487-0FE595FFD5A8}" type="presOf" srcId="{73A5245F-1F28-4D10-AD12-D842D8D1637B}" destId="{B4FDAE29-8869-4843-83BF-3388D03CFA9E}" srcOrd="0" destOrd="0" presId="urn:microsoft.com/office/officeart/2005/8/layout/orgChart1"/>
    <dgm:cxn modelId="{389CC8C6-CB58-43C4-BD17-FA4A273F3EE4}" srcId="{0549E7E7-BDA5-403C-8631-212D48406885}" destId="{73A5245F-1F28-4D10-AD12-D842D8D1637B}" srcOrd="2" destOrd="0" parTransId="{CC9467FA-07EA-4B99-AA79-BF8CF6AE663D}" sibTransId="{E2C1FD9B-92B4-42AE-8885-6D3750E85802}"/>
    <dgm:cxn modelId="{D21FBCD3-9B8E-40A2-A07F-38A59A82BAFF}" type="presOf" srcId="{49B42B60-FABE-43D1-B844-7D20A28EB269}" destId="{691EA4FE-F5DC-45A7-B6E6-D2024819DAC5}" srcOrd="0" destOrd="0" presId="urn:microsoft.com/office/officeart/2005/8/layout/orgChart1"/>
    <dgm:cxn modelId="{8B03BBDD-5EA9-45C5-94BC-8B02DA74C638}" srcId="{0549E7E7-BDA5-403C-8631-212D48406885}" destId="{9FC90D75-6F93-4D02-A39D-5F106FE641C3}" srcOrd="0" destOrd="0" parTransId="{49B42B60-FABE-43D1-B844-7D20A28EB269}" sibTransId="{CD6ED0CD-A737-4BD7-BBDF-662DE539EE3A}"/>
    <dgm:cxn modelId="{1EBF38FC-B43E-4AEC-8372-4CA9134810B1}" type="presOf" srcId="{0549E7E7-BDA5-403C-8631-212D48406885}" destId="{81862F7B-65A9-49F5-9628-C2996DFA3112}" srcOrd="1" destOrd="0" presId="urn:microsoft.com/office/officeart/2005/8/layout/orgChart1"/>
    <dgm:cxn modelId="{E9B6AAD4-C335-4233-A01C-E9889F9593AB}" type="presParOf" srcId="{3979F719-C823-4738-99EA-DA2D52B117D0}" destId="{0DF334C0-B0D6-4339-9B83-AE78B4B4FE58}" srcOrd="0" destOrd="0" presId="urn:microsoft.com/office/officeart/2005/8/layout/orgChart1"/>
    <dgm:cxn modelId="{5A875123-A2F0-49C0-9590-A88FDF31B0C8}" type="presParOf" srcId="{0DF334C0-B0D6-4339-9B83-AE78B4B4FE58}" destId="{E84E0486-55F1-471B-85EB-13DE10E849F7}" srcOrd="0" destOrd="0" presId="urn:microsoft.com/office/officeart/2005/8/layout/orgChart1"/>
    <dgm:cxn modelId="{74B9B15B-B808-4397-B5ED-DAD4270CEE13}" type="presParOf" srcId="{E84E0486-55F1-471B-85EB-13DE10E849F7}" destId="{E2C3B452-F138-4E76-9E77-605A3EE01B6A}" srcOrd="0" destOrd="0" presId="urn:microsoft.com/office/officeart/2005/8/layout/orgChart1"/>
    <dgm:cxn modelId="{59EBDA27-D6A7-4E7F-A1A6-CB99CDC9A816}" type="presParOf" srcId="{E84E0486-55F1-471B-85EB-13DE10E849F7}" destId="{81862F7B-65A9-49F5-9628-C2996DFA3112}" srcOrd="1" destOrd="0" presId="urn:microsoft.com/office/officeart/2005/8/layout/orgChart1"/>
    <dgm:cxn modelId="{B608369E-A24F-4AE5-8BC8-6D5B2FF8EBB1}" type="presParOf" srcId="{0DF334C0-B0D6-4339-9B83-AE78B4B4FE58}" destId="{0D6FF574-B865-459F-94C0-E33C06B0CE13}" srcOrd="1" destOrd="0" presId="urn:microsoft.com/office/officeart/2005/8/layout/orgChart1"/>
    <dgm:cxn modelId="{7D71C96A-DBC1-4D80-98F5-7C67FCDFC73C}" type="presParOf" srcId="{0D6FF574-B865-459F-94C0-E33C06B0CE13}" destId="{691EA4FE-F5DC-45A7-B6E6-D2024819DAC5}" srcOrd="0" destOrd="0" presId="urn:microsoft.com/office/officeart/2005/8/layout/orgChart1"/>
    <dgm:cxn modelId="{FED46249-B68B-49D5-A7B8-8D1AF16380E2}" type="presParOf" srcId="{0D6FF574-B865-459F-94C0-E33C06B0CE13}" destId="{7481D569-F1AF-403C-9225-8DC3AC7421C6}" srcOrd="1" destOrd="0" presId="urn:microsoft.com/office/officeart/2005/8/layout/orgChart1"/>
    <dgm:cxn modelId="{61585B3F-A9EA-42CD-8734-BC7F0B67A707}" type="presParOf" srcId="{7481D569-F1AF-403C-9225-8DC3AC7421C6}" destId="{6BFC47C4-0853-4308-A8E5-98EFE44D2F23}" srcOrd="0" destOrd="0" presId="urn:microsoft.com/office/officeart/2005/8/layout/orgChart1"/>
    <dgm:cxn modelId="{B3F18E4D-D59E-4378-AC3F-D2D8F417955E}" type="presParOf" srcId="{6BFC47C4-0853-4308-A8E5-98EFE44D2F23}" destId="{B969C12A-4682-4123-9088-8F9963132C01}" srcOrd="0" destOrd="0" presId="urn:microsoft.com/office/officeart/2005/8/layout/orgChart1"/>
    <dgm:cxn modelId="{209844EA-262A-4A43-8897-17EC77EB25FE}" type="presParOf" srcId="{6BFC47C4-0853-4308-A8E5-98EFE44D2F23}" destId="{FC8F2A2D-8C8F-48E1-9AE2-E8B84F72C468}" srcOrd="1" destOrd="0" presId="urn:microsoft.com/office/officeart/2005/8/layout/orgChart1"/>
    <dgm:cxn modelId="{4685A232-836C-4AF1-85ED-6A09EE20ED78}" type="presParOf" srcId="{7481D569-F1AF-403C-9225-8DC3AC7421C6}" destId="{34888B3F-FEDB-4E42-B57D-2106F3B699E8}" srcOrd="1" destOrd="0" presId="urn:microsoft.com/office/officeart/2005/8/layout/orgChart1"/>
    <dgm:cxn modelId="{4F0DDFEE-C7D6-46D6-8BE6-568B1C8A3152}" type="presParOf" srcId="{7481D569-F1AF-403C-9225-8DC3AC7421C6}" destId="{A5738BE3-4C79-42DA-8761-846AF7790ADB}" srcOrd="2" destOrd="0" presId="urn:microsoft.com/office/officeart/2005/8/layout/orgChart1"/>
    <dgm:cxn modelId="{E2AFDC42-1961-47DA-924B-42580EC16E07}" type="presParOf" srcId="{0D6FF574-B865-459F-94C0-E33C06B0CE13}" destId="{BCC2B0AB-894F-4D26-9F25-5E40BA3EF7CE}" srcOrd="2" destOrd="0" presId="urn:microsoft.com/office/officeart/2005/8/layout/orgChart1"/>
    <dgm:cxn modelId="{44C9A926-AB4D-4B29-B122-290E1A34C839}" type="presParOf" srcId="{0D6FF574-B865-459F-94C0-E33C06B0CE13}" destId="{2E37836A-73FD-46C8-898E-43934D86BA3B}" srcOrd="3" destOrd="0" presId="urn:microsoft.com/office/officeart/2005/8/layout/orgChart1"/>
    <dgm:cxn modelId="{80E4AA21-836A-4F93-A862-40D319BA71BF}" type="presParOf" srcId="{2E37836A-73FD-46C8-898E-43934D86BA3B}" destId="{FC904E94-4543-49BD-889A-62886217B40E}" srcOrd="0" destOrd="0" presId="urn:microsoft.com/office/officeart/2005/8/layout/orgChart1"/>
    <dgm:cxn modelId="{1F618780-EF22-4452-8FAA-2B4BC0C489B0}" type="presParOf" srcId="{FC904E94-4543-49BD-889A-62886217B40E}" destId="{CECA0094-C0B9-4F83-B466-D9110FDEC085}" srcOrd="0" destOrd="0" presId="urn:microsoft.com/office/officeart/2005/8/layout/orgChart1"/>
    <dgm:cxn modelId="{B5D37C85-C8BB-490B-8463-DD386513DBE3}" type="presParOf" srcId="{FC904E94-4543-49BD-889A-62886217B40E}" destId="{87379974-3122-4172-8C27-5447FA4F470B}" srcOrd="1" destOrd="0" presId="urn:microsoft.com/office/officeart/2005/8/layout/orgChart1"/>
    <dgm:cxn modelId="{3ABD845F-F401-48E8-8BDD-02DA42C31C31}" type="presParOf" srcId="{2E37836A-73FD-46C8-898E-43934D86BA3B}" destId="{26D6CADD-83A0-40AB-9B33-9D3CB0553FD7}" srcOrd="1" destOrd="0" presId="urn:microsoft.com/office/officeart/2005/8/layout/orgChart1"/>
    <dgm:cxn modelId="{3D6DDB23-278B-4AD1-AE02-6A121DD29A24}" type="presParOf" srcId="{2E37836A-73FD-46C8-898E-43934D86BA3B}" destId="{846D7479-9297-4618-B06D-B690C4F01C45}" srcOrd="2" destOrd="0" presId="urn:microsoft.com/office/officeart/2005/8/layout/orgChart1"/>
    <dgm:cxn modelId="{523935DA-BC29-4F8C-86C8-AA1293CE10CF}" type="presParOf" srcId="{0D6FF574-B865-459F-94C0-E33C06B0CE13}" destId="{BC4306AA-5C00-42AE-89C8-F814C26C03CA}" srcOrd="4" destOrd="0" presId="urn:microsoft.com/office/officeart/2005/8/layout/orgChart1"/>
    <dgm:cxn modelId="{29001917-9CAD-4AE0-B0F0-214059B03ED6}" type="presParOf" srcId="{0D6FF574-B865-459F-94C0-E33C06B0CE13}" destId="{85F538FE-1BE4-4213-995B-26B8DE17085B}" srcOrd="5" destOrd="0" presId="urn:microsoft.com/office/officeart/2005/8/layout/orgChart1"/>
    <dgm:cxn modelId="{9FC21A42-DA10-4A03-A5D5-726AD9CFAC7E}" type="presParOf" srcId="{85F538FE-1BE4-4213-995B-26B8DE17085B}" destId="{45FBB0BA-4F57-4EB4-8870-B8BD33F896AD}" srcOrd="0" destOrd="0" presId="urn:microsoft.com/office/officeart/2005/8/layout/orgChart1"/>
    <dgm:cxn modelId="{A9BCB06A-FF73-43EF-8F7A-EC6728E113B7}" type="presParOf" srcId="{45FBB0BA-4F57-4EB4-8870-B8BD33F896AD}" destId="{B4FDAE29-8869-4843-83BF-3388D03CFA9E}" srcOrd="0" destOrd="0" presId="urn:microsoft.com/office/officeart/2005/8/layout/orgChart1"/>
    <dgm:cxn modelId="{2E020513-F479-449B-B5FC-DA1A50D8242C}" type="presParOf" srcId="{45FBB0BA-4F57-4EB4-8870-B8BD33F896AD}" destId="{E7387709-125E-4BA9-952A-A05ED631452A}" srcOrd="1" destOrd="0" presId="urn:microsoft.com/office/officeart/2005/8/layout/orgChart1"/>
    <dgm:cxn modelId="{DF05952C-D1D5-445D-B9A1-B1199E54331D}" type="presParOf" srcId="{85F538FE-1BE4-4213-995B-26B8DE17085B}" destId="{CA7D70B9-2F8A-4711-BB01-27CA5A92387E}" srcOrd="1" destOrd="0" presId="urn:microsoft.com/office/officeart/2005/8/layout/orgChart1"/>
    <dgm:cxn modelId="{D2A911CE-53CA-4A0A-9A18-EC9B6B17B685}" type="presParOf" srcId="{85F538FE-1BE4-4213-995B-26B8DE17085B}" destId="{28B17BAB-D73F-4B0C-B8ED-D3A4C40EF6DC}" srcOrd="2" destOrd="0" presId="urn:microsoft.com/office/officeart/2005/8/layout/orgChart1"/>
    <dgm:cxn modelId="{8CAA3CB9-A9CF-4573-9793-6132D99B7A93}" type="presParOf" srcId="{0DF334C0-B0D6-4339-9B83-AE78B4B4FE58}" destId="{5BD1334D-D54C-471C-9A42-9DD016B7750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471154-BB3C-42B5-AC8B-71568E0F43EF}" type="doc">
      <dgm:prSet loTypeId="urn:microsoft.com/office/officeart/2009/3/layout/HorizontalOrganizationChart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1DF1D8F-0B2A-4F02-8453-6E8E352A7BB4}">
      <dgm:prSet phldrT="[Текст]" custT="1"/>
      <dgm:spPr/>
      <dgm:t>
        <a:bodyPr/>
        <a:lstStyle/>
        <a:p>
          <a:r>
            <a: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Типы проблемного обучения</a:t>
          </a:r>
        </a:p>
      </dgm:t>
    </dgm:pt>
    <dgm:pt modelId="{D977D6EE-DBA1-4850-B7C2-CEAB6FAE68F0}" type="parTrans" cxnId="{21428290-C623-46AE-892A-C0409DA406BC}">
      <dgm:prSet/>
      <dgm:spPr/>
      <dgm:t>
        <a:bodyPr/>
        <a:lstStyle/>
        <a:p>
          <a:endParaRPr lang="ru-RU"/>
        </a:p>
      </dgm:t>
    </dgm:pt>
    <dgm:pt modelId="{E6E309AF-15BC-49C8-950A-ACCEF7A2C948}" type="sibTrans" cxnId="{21428290-C623-46AE-892A-C0409DA406BC}">
      <dgm:prSet/>
      <dgm:spPr/>
      <dgm:t>
        <a:bodyPr/>
        <a:lstStyle/>
        <a:p>
          <a:endParaRPr lang="ru-RU"/>
        </a:p>
      </dgm:t>
    </dgm:pt>
    <dgm:pt modelId="{5883AEC5-78C6-4E6C-B846-48C1AB4C4056}">
      <dgm:prSet phldrT="[Текст]" custT="1"/>
      <dgm:spPr/>
      <dgm:t>
        <a:bodyPr/>
        <a:lstStyle/>
        <a:p>
          <a:r>
            <a: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несоответствие</a:t>
          </a:r>
        </a:p>
      </dgm:t>
    </dgm:pt>
    <dgm:pt modelId="{BA55DE1D-F3A1-4634-8023-D0FDB1B746B3}" type="parTrans" cxnId="{0ADC92A0-5D05-45AC-8D88-B5C773CEAD05}">
      <dgm:prSet/>
      <dgm:spPr/>
      <dgm:t>
        <a:bodyPr/>
        <a:lstStyle/>
        <a:p>
          <a:endParaRPr lang="ru-RU"/>
        </a:p>
      </dgm:t>
    </dgm:pt>
    <dgm:pt modelId="{9B593F21-1726-49C1-AD68-0129076FB4BC}" type="sibTrans" cxnId="{0ADC92A0-5D05-45AC-8D88-B5C773CEAD05}">
      <dgm:prSet/>
      <dgm:spPr/>
      <dgm:t>
        <a:bodyPr/>
        <a:lstStyle/>
        <a:p>
          <a:endParaRPr lang="ru-RU"/>
        </a:p>
      </dgm:t>
    </dgm:pt>
    <dgm:pt modelId="{697DABF5-15F4-4044-86CD-129FCB80185F}">
      <dgm:prSet phldrT="[Текст]" custT="1"/>
      <dgm:spPr/>
      <dgm:t>
        <a:bodyPr/>
        <a:lstStyle/>
        <a:p>
          <a:r>
            <a: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выбор</a:t>
          </a:r>
        </a:p>
      </dgm:t>
    </dgm:pt>
    <dgm:pt modelId="{448BE009-7DF2-4F81-93CC-7EB4C9D40ED9}" type="parTrans" cxnId="{86C25819-9DAC-45EF-9B3C-980FD4DA7DA9}">
      <dgm:prSet/>
      <dgm:spPr/>
      <dgm:t>
        <a:bodyPr/>
        <a:lstStyle/>
        <a:p>
          <a:endParaRPr lang="ru-RU"/>
        </a:p>
      </dgm:t>
    </dgm:pt>
    <dgm:pt modelId="{635AF699-A1A1-4050-97CF-DBFA92097786}" type="sibTrans" cxnId="{86C25819-9DAC-45EF-9B3C-980FD4DA7DA9}">
      <dgm:prSet/>
      <dgm:spPr/>
      <dgm:t>
        <a:bodyPr/>
        <a:lstStyle/>
        <a:p>
          <a:endParaRPr lang="ru-RU"/>
        </a:p>
      </dgm:t>
    </dgm:pt>
    <dgm:pt modelId="{777F793D-2533-4532-8652-D3B4557C7526}">
      <dgm:prSet phldrT="[Текст]" custT="1"/>
      <dgm:spPr/>
      <dgm:t>
        <a:bodyPr/>
        <a:lstStyle/>
        <a:p>
          <a:r>
            <a: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ошибка</a:t>
          </a:r>
        </a:p>
      </dgm:t>
    </dgm:pt>
    <dgm:pt modelId="{D291ECAE-39F0-4E73-B3D3-A18DFD04680A}" type="parTrans" cxnId="{0C7E94BD-A5F7-4589-8BA1-30E866982DC6}">
      <dgm:prSet/>
      <dgm:spPr/>
      <dgm:t>
        <a:bodyPr/>
        <a:lstStyle/>
        <a:p>
          <a:endParaRPr lang="ru-RU"/>
        </a:p>
      </dgm:t>
    </dgm:pt>
    <dgm:pt modelId="{67E4D4F1-600E-4459-BCA5-D40B061263EC}" type="sibTrans" cxnId="{0C7E94BD-A5F7-4589-8BA1-30E866982DC6}">
      <dgm:prSet/>
      <dgm:spPr/>
      <dgm:t>
        <a:bodyPr/>
        <a:lstStyle/>
        <a:p>
          <a:endParaRPr lang="ru-RU"/>
        </a:p>
      </dgm:t>
    </dgm:pt>
    <dgm:pt modelId="{9F4F2BFB-CB47-4165-BCF2-773706D14B39}">
      <dgm:prSet phldrT="[Текст]" custT="1"/>
      <dgm:spPr/>
      <dgm:t>
        <a:bodyPr/>
        <a:lstStyle/>
        <a:p>
          <a:r>
            <a: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подтверждение</a:t>
          </a:r>
        </a:p>
      </dgm:t>
    </dgm:pt>
    <dgm:pt modelId="{B088956F-1FB4-48AB-968B-F29C9EDA204F}" type="parTrans" cxnId="{ECA680BA-E27D-48B4-8E5F-2301AEDF6451}">
      <dgm:prSet/>
      <dgm:spPr/>
      <dgm:t>
        <a:bodyPr/>
        <a:lstStyle/>
        <a:p>
          <a:endParaRPr lang="ru-RU"/>
        </a:p>
      </dgm:t>
    </dgm:pt>
    <dgm:pt modelId="{BB13E09E-0A54-4795-9B78-76E9D1BFC6BA}" type="sibTrans" cxnId="{ECA680BA-E27D-48B4-8E5F-2301AEDF6451}">
      <dgm:prSet/>
      <dgm:spPr/>
      <dgm:t>
        <a:bodyPr/>
        <a:lstStyle/>
        <a:p>
          <a:endParaRPr lang="ru-RU"/>
        </a:p>
      </dgm:t>
    </dgm:pt>
    <dgm:pt modelId="{055FA19D-A89E-4F9C-AD4B-E7DB82485868}" type="pres">
      <dgm:prSet presAssocID="{CD471154-BB3C-42B5-AC8B-71568E0F43E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C42EAD4-8B71-4D2A-B044-1248B49FF28C}" type="pres">
      <dgm:prSet presAssocID="{01DF1D8F-0B2A-4F02-8453-6E8E352A7BB4}" presName="hierRoot1" presStyleCnt="0">
        <dgm:presLayoutVars>
          <dgm:hierBranch val="init"/>
        </dgm:presLayoutVars>
      </dgm:prSet>
      <dgm:spPr/>
    </dgm:pt>
    <dgm:pt modelId="{8B4694BA-BC9A-4CA8-9718-2BC92A68D467}" type="pres">
      <dgm:prSet presAssocID="{01DF1D8F-0B2A-4F02-8453-6E8E352A7BB4}" presName="rootComposite1" presStyleCnt="0"/>
      <dgm:spPr/>
    </dgm:pt>
    <dgm:pt modelId="{F6387EA9-3F2D-4DEB-8F4C-9F99F55AE8B2}" type="pres">
      <dgm:prSet presAssocID="{01DF1D8F-0B2A-4F02-8453-6E8E352A7BB4}" presName="rootText1" presStyleLbl="node0" presStyleIdx="0" presStyleCnt="1" custScaleX="227621" custScaleY="188226" custLinFactNeighborX="-44300" custLinFactNeighborY="-5929">
        <dgm:presLayoutVars>
          <dgm:chPref val="3"/>
        </dgm:presLayoutVars>
      </dgm:prSet>
      <dgm:spPr/>
    </dgm:pt>
    <dgm:pt modelId="{3B0391FB-62E1-4362-9F10-D93946B1E240}" type="pres">
      <dgm:prSet presAssocID="{01DF1D8F-0B2A-4F02-8453-6E8E352A7BB4}" presName="rootConnector1" presStyleLbl="node1" presStyleIdx="0" presStyleCnt="0"/>
      <dgm:spPr/>
    </dgm:pt>
    <dgm:pt modelId="{F3FB2CE8-8E7F-47D8-AEAB-F5446E9C6AF2}" type="pres">
      <dgm:prSet presAssocID="{01DF1D8F-0B2A-4F02-8453-6E8E352A7BB4}" presName="hierChild2" presStyleCnt="0"/>
      <dgm:spPr/>
    </dgm:pt>
    <dgm:pt modelId="{8A15F72F-97CB-4357-9FC5-D4866E92CE1C}" type="pres">
      <dgm:prSet presAssocID="{BA55DE1D-F3A1-4634-8023-D0FDB1B746B3}" presName="Name64" presStyleLbl="parChTrans1D2" presStyleIdx="0" presStyleCnt="4"/>
      <dgm:spPr/>
    </dgm:pt>
    <dgm:pt modelId="{E1951D0F-E9A6-4559-A6B7-D0D7E2C6B109}" type="pres">
      <dgm:prSet presAssocID="{5883AEC5-78C6-4E6C-B846-48C1AB4C4056}" presName="hierRoot2" presStyleCnt="0">
        <dgm:presLayoutVars>
          <dgm:hierBranch val="init"/>
        </dgm:presLayoutVars>
      </dgm:prSet>
      <dgm:spPr/>
    </dgm:pt>
    <dgm:pt modelId="{55EA0652-BFD7-4D99-B3FB-55674967DF84}" type="pres">
      <dgm:prSet presAssocID="{5883AEC5-78C6-4E6C-B846-48C1AB4C4056}" presName="rootComposite" presStyleCnt="0"/>
      <dgm:spPr/>
    </dgm:pt>
    <dgm:pt modelId="{23F19AEB-80D1-4594-BBF2-32019E3C0959}" type="pres">
      <dgm:prSet presAssocID="{5883AEC5-78C6-4E6C-B846-48C1AB4C4056}" presName="rootText" presStyleLbl="node2" presStyleIdx="0" presStyleCnt="4" custScaleX="137068">
        <dgm:presLayoutVars>
          <dgm:chPref val="3"/>
        </dgm:presLayoutVars>
      </dgm:prSet>
      <dgm:spPr/>
    </dgm:pt>
    <dgm:pt modelId="{CDF1329E-AE2D-497F-874F-C196FF9E5FF3}" type="pres">
      <dgm:prSet presAssocID="{5883AEC5-78C6-4E6C-B846-48C1AB4C4056}" presName="rootConnector" presStyleLbl="node2" presStyleIdx="0" presStyleCnt="4"/>
      <dgm:spPr/>
    </dgm:pt>
    <dgm:pt modelId="{E8C60A90-76AD-4957-B5D9-F6EB9E546E66}" type="pres">
      <dgm:prSet presAssocID="{5883AEC5-78C6-4E6C-B846-48C1AB4C4056}" presName="hierChild4" presStyleCnt="0"/>
      <dgm:spPr/>
    </dgm:pt>
    <dgm:pt modelId="{9DC32038-0677-468E-89C0-9DE1E9ABD2AE}" type="pres">
      <dgm:prSet presAssocID="{5883AEC5-78C6-4E6C-B846-48C1AB4C4056}" presName="hierChild5" presStyleCnt="0"/>
      <dgm:spPr/>
    </dgm:pt>
    <dgm:pt modelId="{2A9FC0CC-5131-4F81-8CC8-6181693DCBD2}" type="pres">
      <dgm:prSet presAssocID="{B088956F-1FB4-48AB-968B-F29C9EDA204F}" presName="Name64" presStyleLbl="parChTrans1D2" presStyleIdx="1" presStyleCnt="4"/>
      <dgm:spPr/>
    </dgm:pt>
    <dgm:pt modelId="{03336A8A-616C-4471-8E57-DBE2551BD147}" type="pres">
      <dgm:prSet presAssocID="{9F4F2BFB-CB47-4165-BCF2-773706D14B39}" presName="hierRoot2" presStyleCnt="0">
        <dgm:presLayoutVars>
          <dgm:hierBranch val="init"/>
        </dgm:presLayoutVars>
      </dgm:prSet>
      <dgm:spPr/>
    </dgm:pt>
    <dgm:pt modelId="{D1F87554-299F-4799-965C-CC009076D822}" type="pres">
      <dgm:prSet presAssocID="{9F4F2BFB-CB47-4165-BCF2-773706D14B39}" presName="rootComposite" presStyleCnt="0"/>
      <dgm:spPr/>
    </dgm:pt>
    <dgm:pt modelId="{B17E546B-E9BE-40B4-803A-857D67D44C1A}" type="pres">
      <dgm:prSet presAssocID="{9F4F2BFB-CB47-4165-BCF2-773706D14B39}" presName="rootText" presStyleLbl="node2" presStyleIdx="1" presStyleCnt="4" custScaleX="139781">
        <dgm:presLayoutVars>
          <dgm:chPref val="3"/>
        </dgm:presLayoutVars>
      </dgm:prSet>
      <dgm:spPr/>
    </dgm:pt>
    <dgm:pt modelId="{EBA129C9-998D-464E-8ACD-635C1B59D0F2}" type="pres">
      <dgm:prSet presAssocID="{9F4F2BFB-CB47-4165-BCF2-773706D14B39}" presName="rootConnector" presStyleLbl="node2" presStyleIdx="1" presStyleCnt="4"/>
      <dgm:spPr/>
    </dgm:pt>
    <dgm:pt modelId="{CDD91C4E-9344-4458-9B7F-62DED502302B}" type="pres">
      <dgm:prSet presAssocID="{9F4F2BFB-CB47-4165-BCF2-773706D14B39}" presName="hierChild4" presStyleCnt="0"/>
      <dgm:spPr/>
    </dgm:pt>
    <dgm:pt modelId="{F3AA3FC5-070C-4090-A4C7-43A21F92E8A0}" type="pres">
      <dgm:prSet presAssocID="{9F4F2BFB-CB47-4165-BCF2-773706D14B39}" presName="hierChild5" presStyleCnt="0"/>
      <dgm:spPr/>
    </dgm:pt>
    <dgm:pt modelId="{45B8F783-A3EC-4C81-9ECF-B9F0445A252D}" type="pres">
      <dgm:prSet presAssocID="{448BE009-7DF2-4F81-93CC-7EB4C9D40ED9}" presName="Name64" presStyleLbl="parChTrans1D2" presStyleIdx="2" presStyleCnt="4"/>
      <dgm:spPr/>
    </dgm:pt>
    <dgm:pt modelId="{9382BCC6-EB51-4ABC-960A-071593E223CE}" type="pres">
      <dgm:prSet presAssocID="{697DABF5-15F4-4044-86CD-129FCB80185F}" presName="hierRoot2" presStyleCnt="0">
        <dgm:presLayoutVars>
          <dgm:hierBranch val="init"/>
        </dgm:presLayoutVars>
      </dgm:prSet>
      <dgm:spPr/>
    </dgm:pt>
    <dgm:pt modelId="{3C111513-2117-4E05-9FA9-76E5665CDD95}" type="pres">
      <dgm:prSet presAssocID="{697DABF5-15F4-4044-86CD-129FCB80185F}" presName="rootComposite" presStyleCnt="0"/>
      <dgm:spPr/>
    </dgm:pt>
    <dgm:pt modelId="{7991526B-9C42-43D9-82C9-8F71E549F0D8}" type="pres">
      <dgm:prSet presAssocID="{697DABF5-15F4-4044-86CD-129FCB80185F}" presName="rootText" presStyleLbl="node2" presStyleIdx="2" presStyleCnt="4">
        <dgm:presLayoutVars>
          <dgm:chPref val="3"/>
        </dgm:presLayoutVars>
      </dgm:prSet>
      <dgm:spPr/>
    </dgm:pt>
    <dgm:pt modelId="{853E867B-C371-46E5-BB3B-AD680E554DCA}" type="pres">
      <dgm:prSet presAssocID="{697DABF5-15F4-4044-86CD-129FCB80185F}" presName="rootConnector" presStyleLbl="node2" presStyleIdx="2" presStyleCnt="4"/>
      <dgm:spPr/>
    </dgm:pt>
    <dgm:pt modelId="{7EB2BFA8-A85F-424D-9760-8D9AEBFF8ABF}" type="pres">
      <dgm:prSet presAssocID="{697DABF5-15F4-4044-86CD-129FCB80185F}" presName="hierChild4" presStyleCnt="0"/>
      <dgm:spPr/>
    </dgm:pt>
    <dgm:pt modelId="{22C9CFA5-E6EE-4534-83E9-1FA94242BEF2}" type="pres">
      <dgm:prSet presAssocID="{697DABF5-15F4-4044-86CD-129FCB80185F}" presName="hierChild5" presStyleCnt="0"/>
      <dgm:spPr/>
    </dgm:pt>
    <dgm:pt modelId="{194D9A94-3605-4A0C-A8FF-CE4529FE108B}" type="pres">
      <dgm:prSet presAssocID="{D291ECAE-39F0-4E73-B3D3-A18DFD04680A}" presName="Name64" presStyleLbl="parChTrans1D2" presStyleIdx="3" presStyleCnt="4"/>
      <dgm:spPr/>
    </dgm:pt>
    <dgm:pt modelId="{5292D5D9-3503-475A-9DAB-1497DDABA2AA}" type="pres">
      <dgm:prSet presAssocID="{777F793D-2533-4532-8652-D3B4557C7526}" presName="hierRoot2" presStyleCnt="0">
        <dgm:presLayoutVars>
          <dgm:hierBranch val="init"/>
        </dgm:presLayoutVars>
      </dgm:prSet>
      <dgm:spPr/>
    </dgm:pt>
    <dgm:pt modelId="{D51F0DBE-446C-4B3B-B812-F06914CF5F12}" type="pres">
      <dgm:prSet presAssocID="{777F793D-2533-4532-8652-D3B4557C7526}" presName="rootComposite" presStyleCnt="0"/>
      <dgm:spPr/>
    </dgm:pt>
    <dgm:pt modelId="{14D0005A-86B2-4FAE-A938-BAC06734BDDE}" type="pres">
      <dgm:prSet presAssocID="{777F793D-2533-4532-8652-D3B4557C7526}" presName="rootText" presStyleLbl="node2" presStyleIdx="3" presStyleCnt="4">
        <dgm:presLayoutVars>
          <dgm:chPref val="3"/>
        </dgm:presLayoutVars>
      </dgm:prSet>
      <dgm:spPr/>
    </dgm:pt>
    <dgm:pt modelId="{A4B724C5-9309-4EFA-A5A8-7AC1FD5DE0A5}" type="pres">
      <dgm:prSet presAssocID="{777F793D-2533-4532-8652-D3B4557C7526}" presName="rootConnector" presStyleLbl="node2" presStyleIdx="3" presStyleCnt="4"/>
      <dgm:spPr/>
    </dgm:pt>
    <dgm:pt modelId="{EA4EF686-D9B9-45F0-A184-7CA8E476739C}" type="pres">
      <dgm:prSet presAssocID="{777F793D-2533-4532-8652-D3B4557C7526}" presName="hierChild4" presStyleCnt="0"/>
      <dgm:spPr/>
    </dgm:pt>
    <dgm:pt modelId="{61414A94-174F-48BB-9331-5CC1638B2FBA}" type="pres">
      <dgm:prSet presAssocID="{777F793D-2533-4532-8652-D3B4557C7526}" presName="hierChild5" presStyleCnt="0"/>
      <dgm:spPr/>
    </dgm:pt>
    <dgm:pt modelId="{F5443FB8-6774-4645-96C8-B8315533BD41}" type="pres">
      <dgm:prSet presAssocID="{01DF1D8F-0B2A-4F02-8453-6E8E352A7BB4}" presName="hierChild3" presStyleCnt="0"/>
      <dgm:spPr/>
    </dgm:pt>
  </dgm:ptLst>
  <dgm:cxnLst>
    <dgm:cxn modelId="{86C25819-9DAC-45EF-9B3C-980FD4DA7DA9}" srcId="{01DF1D8F-0B2A-4F02-8453-6E8E352A7BB4}" destId="{697DABF5-15F4-4044-86CD-129FCB80185F}" srcOrd="2" destOrd="0" parTransId="{448BE009-7DF2-4F81-93CC-7EB4C9D40ED9}" sibTransId="{635AF699-A1A1-4050-97CF-DBFA92097786}"/>
    <dgm:cxn modelId="{3A48E727-CABA-4A17-95CE-48FF3F7817D7}" type="presOf" srcId="{01DF1D8F-0B2A-4F02-8453-6E8E352A7BB4}" destId="{3B0391FB-62E1-4362-9F10-D93946B1E240}" srcOrd="1" destOrd="0" presId="urn:microsoft.com/office/officeart/2009/3/layout/HorizontalOrganizationChart"/>
    <dgm:cxn modelId="{6A43C25C-9C1D-4A75-AD56-6F49BCE6E53A}" type="presOf" srcId="{448BE009-7DF2-4F81-93CC-7EB4C9D40ED9}" destId="{45B8F783-A3EC-4C81-9ECF-B9F0445A252D}" srcOrd="0" destOrd="0" presId="urn:microsoft.com/office/officeart/2009/3/layout/HorizontalOrganizationChart"/>
    <dgm:cxn modelId="{5BCAA166-6B9E-4A73-9C5B-A4D872F6BB28}" type="presOf" srcId="{697DABF5-15F4-4044-86CD-129FCB80185F}" destId="{853E867B-C371-46E5-BB3B-AD680E554DCA}" srcOrd="1" destOrd="0" presId="urn:microsoft.com/office/officeart/2009/3/layout/HorizontalOrganizationChart"/>
    <dgm:cxn modelId="{8FC33449-4495-464F-A1CB-50E091D15D36}" type="presOf" srcId="{CD471154-BB3C-42B5-AC8B-71568E0F43EF}" destId="{055FA19D-A89E-4F9C-AD4B-E7DB82485868}" srcOrd="0" destOrd="0" presId="urn:microsoft.com/office/officeart/2009/3/layout/HorizontalOrganizationChart"/>
    <dgm:cxn modelId="{04D94056-943B-4726-8D15-FEC492691079}" type="presOf" srcId="{777F793D-2533-4532-8652-D3B4557C7526}" destId="{14D0005A-86B2-4FAE-A938-BAC06734BDDE}" srcOrd="0" destOrd="0" presId="urn:microsoft.com/office/officeart/2009/3/layout/HorizontalOrganizationChart"/>
    <dgm:cxn modelId="{76AAD17D-21BD-4657-9EF5-904E87BAB7D5}" type="presOf" srcId="{D291ECAE-39F0-4E73-B3D3-A18DFD04680A}" destId="{194D9A94-3605-4A0C-A8FF-CE4529FE108B}" srcOrd="0" destOrd="0" presId="urn:microsoft.com/office/officeart/2009/3/layout/HorizontalOrganizationChart"/>
    <dgm:cxn modelId="{3DA30E7E-4EDB-432E-9996-91F22276A03D}" type="presOf" srcId="{9F4F2BFB-CB47-4165-BCF2-773706D14B39}" destId="{EBA129C9-998D-464E-8ACD-635C1B59D0F2}" srcOrd="1" destOrd="0" presId="urn:microsoft.com/office/officeart/2009/3/layout/HorizontalOrganizationChart"/>
    <dgm:cxn modelId="{21428290-C623-46AE-892A-C0409DA406BC}" srcId="{CD471154-BB3C-42B5-AC8B-71568E0F43EF}" destId="{01DF1D8F-0B2A-4F02-8453-6E8E352A7BB4}" srcOrd="0" destOrd="0" parTransId="{D977D6EE-DBA1-4850-B7C2-CEAB6FAE68F0}" sibTransId="{E6E309AF-15BC-49C8-950A-ACCEF7A2C948}"/>
    <dgm:cxn modelId="{099FA690-53FB-4DF8-B910-835733B92580}" type="presOf" srcId="{697DABF5-15F4-4044-86CD-129FCB80185F}" destId="{7991526B-9C42-43D9-82C9-8F71E549F0D8}" srcOrd="0" destOrd="0" presId="urn:microsoft.com/office/officeart/2009/3/layout/HorizontalOrganizationChart"/>
    <dgm:cxn modelId="{90541D9A-E6E5-489C-9BBF-5857812CEB1C}" type="presOf" srcId="{BA55DE1D-F3A1-4634-8023-D0FDB1B746B3}" destId="{8A15F72F-97CB-4357-9FC5-D4866E92CE1C}" srcOrd="0" destOrd="0" presId="urn:microsoft.com/office/officeart/2009/3/layout/HorizontalOrganizationChart"/>
    <dgm:cxn modelId="{0ADC92A0-5D05-45AC-8D88-B5C773CEAD05}" srcId="{01DF1D8F-0B2A-4F02-8453-6E8E352A7BB4}" destId="{5883AEC5-78C6-4E6C-B846-48C1AB4C4056}" srcOrd="0" destOrd="0" parTransId="{BA55DE1D-F3A1-4634-8023-D0FDB1B746B3}" sibTransId="{9B593F21-1726-49C1-AD68-0129076FB4BC}"/>
    <dgm:cxn modelId="{A00496B8-CD15-4706-BE0D-9E861577A62F}" type="presOf" srcId="{B088956F-1FB4-48AB-968B-F29C9EDA204F}" destId="{2A9FC0CC-5131-4F81-8CC8-6181693DCBD2}" srcOrd="0" destOrd="0" presId="urn:microsoft.com/office/officeart/2009/3/layout/HorizontalOrganizationChart"/>
    <dgm:cxn modelId="{ECA680BA-E27D-48B4-8E5F-2301AEDF6451}" srcId="{01DF1D8F-0B2A-4F02-8453-6E8E352A7BB4}" destId="{9F4F2BFB-CB47-4165-BCF2-773706D14B39}" srcOrd="1" destOrd="0" parTransId="{B088956F-1FB4-48AB-968B-F29C9EDA204F}" sibTransId="{BB13E09E-0A54-4795-9B78-76E9D1BFC6BA}"/>
    <dgm:cxn modelId="{0C7E94BD-A5F7-4589-8BA1-30E866982DC6}" srcId="{01DF1D8F-0B2A-4F02-8453-6E8E352A7BB4}" destId="{777F793D-2533-4532-8652-D3B4557C7526}" srcOrd="3" destOrd="0" parTransId="{D291ECAE-39F0-4E73-B3D3-A18DFD04680A}" sibTransId="{67E4D4F1-600E-4459-BCA5-D40B061263EC}"/>
    <dgm:cxn modelId="{BE283ECB-B2B0-43A9-B2C6-924CCF2B0A2A}" type="presOf" srcId="{777F793D-2533-4532-8652-D3B4557C7526}" destId="{A4B724C5-9309-4EFA-A5A8-7AC1FD5DE0A5}" srcOrd="1" destOrd="0" presId="urn:microsoft.com/office/officeart/2009/3/layout/HorizontalOrganizationChart"/>
    <dgm:cxn modelId="{992AB8EC-0B2E-4AE4-816E-94084ABD3B63}" type="presOf" srcId="{5883AEC5-78C6-4E6C-B846-48C1AB4C4056}" destId="{23F19AEB-80D1-4594-BBF2-32019E3C0959}" srcOrd="0" destOrd="0" presId="urn:microsoft.com/office/officeart/2009/3/layout/HorizontalOrganizationChart"/>
    <dgm:cxn modelId="{C1D6EAEF-BB7B-4BC0-B494-E1E9C833F286}" type="presOf" srcId="{01DF1D8F-0B2A-4F02-8453-6E8E352A7BB4}" destId="{F6387EA9-3F2D-4DEB-8F4C-9F99F55AE8B2}" srcOrd="0" destOrd="0" presId="urn:microsoft.com/office/officeart/2009/3/layout/HorizontalOrganizationChart"/>
    <dgm:cxn modelId="{897C2BF8-CA11-4026-8E88-79FDB8B60DBC}" type="presOf" srcId="{9F4F2BFB-CB47-4165-BCF2-773706D14B39}" destId="{B17E546B-E9BE-40B4-803A-857D67D44C1A}" srcOrd="0" destOrd="0" presId="urn:microsoft.com/office/officeart/2009/3/layout/HorizontalOrganizationChart"/>
    <dgm:cxn modelId="{720321FB-DD8E-4FB9-9067-9AAA7F6D690F}" type="presOf" srcId="{5883AEC5-78C6-4E6C-B846-48C1AB4C4056}" destId="{CDF1329E-AE2D-497F-874F-C196FF9E5FF3}" srcOrd="1" destOrd="0" presId="urn:microsoft.com/office/officeart/2009/3/layout/HorizontalOrganizationChart"/>
    <dgm:cxn modelId="{8FBF5CDE-7733-4460-87B5-BB1F9FF08B31}" type="presParOf" srcId="{055FA19D-A89E-4F9C-AD4B-E7DB82485868}" destId="{CC42EAD4-8B71-4D2A-B044-1248B49FF28C}" srcOrd="0" destOrd="0" presId="urn:microsoft.com/office/officeart/2009/3/layout/HorizontalOrganizationChart"/>
    <dgm:cxn modelId="{7488A418-52E5-41BD-BE0F-316CD4AAFE04}" type="presParOf" srcId="{CC42EAD4-8B71-4D2A-B044-1248B49FF28C}" destId="{8B4694BA-BC9A-4CA8-9718-2BC92A68D467}" srcOrd="0" destOrd="0" presId="urn:microsoft.com/office/officeart/2009/3/layout/HorizontalOrganizationChart"/>
    <dgm:cxn modelId="{405E6B9C-C819-4EDE-90EA-34237C94ADD9}" type="presParOf" srcId="{8B4694BA-BC9A-4CA8-9718-2BC92A68D467}" destId="{F6387EA9-3F2D-4DEB-8F4C-9F99F55AE8B2}" srcOrd="0" destOrd="0" presId="urn:microsoft.com/office/officeart/2009/3/layout/HorizontalOrganizationChart"/>
    <dgm:cxn modelId="{62CB0752-CB2F-40B4-9042-F3503D746F3F}" type="presParOf" srcId="{8B4694BA-BC9A-4CA8-9718-2BC92A68D467}" destId="{3B0391FB-62E1-4362-9F10-D93946B1E240}" srcOrd="1" destOrd="0" presId="urn:microsoft.com/office/officeart/2009/3/layout/HorizontalOrganizationChart"/>
    <dgm:cxn modelId="{7315AAD7-B1AD-4EBB-8B29-FF70654875C5}" type="presParOf" srcId="{CC42EAD4-8B71-4D2A-B044-1248B49FF28C}" destId="{F3FB2CE8-8E7F-47D8-AEAB-F5446E9C6AF2}" srcOrd="1" destOrd="0" presId="urn:microsoft.com/office/officeart/2009/3/layout/HorizontalOrganizationChart"/>
    <dgm:cxn modelId="{53F63D47-0C68-42EC-8BBB-219C220A967A}" type="presParOf" srcId="{F3FB2CE8-8E7F-47D8-AEAB-F5446E9C6AF2}" destId="{8A15F72F-97CB-4357-9FC5-D4866E92CE1C}" srcOrd="0" destOrd="0" presId="urn:microsoft.com/office/officeart/2009/3/layout/HorizontalOrganizationChart"/>
    <dgm:cxn modelId="{D2E702F9-4565-4B1A-993C-20A3C6E92852}" type="presParOf" srcId="{F3FB2CE8-8E7F-47D8-AEAB-F5446E9C6AF2}" destId="{E1951D0F-E9A6-4559-A6B7-D0D7E2C6B109}" srcOrd="1" destOrd="0" presId="urn:microsoft.com/office/officeart/2009/3/layout/HorizontalOrganizationChart"/>
    <dgm:cxn modelId="{7BF9DA4E-481B-467E-8DF1-BAB99D8542B8}" type="presParOf" srcId="{E1951D0F-E9A6-4559-A6B7-D0D7E2C6B109}" destId="{55EA0652-BFD7-4D99-B3FB-55674967DF84}" srcOrd="0" destOrd="0" presId="urn:microsoft.com/office/officeart/2009/3/layout/HorizontalOrganizationChart"/>
    <dgm:cxn modelId="{9D9CF764-72B8-40C2-9167-BD08B8A32451}" type="presParOf" srcId="{55EA0652-BFD7-4D99-B3FB-55674967DF84}" destId="{23F19AEB-80D1-4594-BBF2-32019E3C0959}" srcOrd="0" destOrd="0" presId="urn:microsoft.com/office/officeart/2009/3/layout/HorizontalOrganizationChart"/>
    <dgm:cxn modelId="{F44C5740-15DE-4283-80FE-76E0DE99CED4}" type="presParOf" srcId="{55EA0652-BFD7-4D99-B3FB-55674967DF84}" destId="{CDF1329E-AE2D-497F-874F-C196FF9E5FF3}" srcOrd="1" destOrd="0" presId="urn:microsoft.com/office/officeart/2009/3/layout/HorizontalOrganizationChart"/>
    <dgm:cxn modelId="{FB1D8C17-5F4B-46B6-869C-0CA9B50A7C9C}" type="presParOf" srcId="{E1951D0F-E9A6-4559-A6B7-D0D7E2C6B109}" destId="{E8C60A90-76AD-4957-B5D9-F6EB9E546E66}" srcOrd="1" destOrd="0" presId="urn:microsoft.com/office/officeart/2009/3/layout/HorizontalOrganizationChart"/>
    <dgm:cxn modelId="{173506DC-9BB8-480A-906C-3709E6F746B4}" type="presParOf" srcId="{E1951D0F-E9A6-4559-A6B7-D0D7E2C6B109}" destId="{9DC32038-0677-468E-89C0-9DE1E9ABD2AE}" srcOrd="2" destOrd="0" presId="urn:microsoft.com/office/officeart/2009/3/layout/HorizontalOrganizationChart"/>
    <dgm:cxn modelId="{01439695-FFEF-47A0-812C-AD0A84EC3615}" type="presParOf" srcId="{F3FB2CE8-8E7F-47D8-AEAB-F5446E9C6AF2}" destId="{2A9FC0CC-5131-4F81-8CC8-6181693DCBD2}" srcOrd="2" destOrd="0" presId="urn:microsoft.com/office/officeart/2009/3/layout/HorizontalOrganizationChart"/>
    <dgm:cxn modelId="{F08DFA22-20A0-4267-8DFE-F3BEDE80071E}" type="presParOf" srcId="{F3FB2CE8-8E7F-47D8-AEAB-F5446E9C6AF2}" destId="{03336A8A-616C-4471-8E57-DBE2551BD147}" srcOrd="3" destOrd="0" presId="urn:microsoft.com/office/officeart/2009/3/layout/HorizontalOrganizationChart"/>
    <dgm:cxn modelId="{21F98B68-121C-4296-A41D-2BDE6B3DAC77}" type="presParOf" srcId="{03336A8A-616C-4471-8E57-DBE2551BD147}" destId="{D1F87554-299F-4799-965C-CC009076D822}" srcOrd="0" destOrd="0" presId="urn:microsoft.com/office/officeart/2009/3/layout/HorizontalOrganizationChart"/>
    <dgm:cxn modelId="{819BF370-7374-432A-8BDC-5ADDBD78DBE9}" type="presParOf" srcId="{D1F87554-299F-4799-965C-CC009076D822}" destId="{B17E546B-E9BE-40B4-803A-857D67D44C1A}" srcOrd="0" destOrd="0" presId="urn:microsoft.com/office/officeart/2009/3/layout/HorizontalOrganizationChart"/>
    <dgm:cxn modelId="{003DF608-D15E-4F11-A66D-10EE4E6C8A29}" type="presParOf" srcId="{D1F87554-299F-4799-965C-CC009076D822}" destId="{EBA129C9-998D-464E-8ACD-635C1B59D0F2}" srcOrd="1" destOrd="0" presId="urn:microsoft.com/office/officeart/2009/3/layout/HorizontalOrganizationChart"/>
    <dgm:cxn modelId="{92BF174C-47A6-47B5-A365-8F347A0A28BA}" type="presParOf" srcId="{03336A8A-616C-4471-8E57-DBE2551BD147}" destId="{CDD91C4E-9344-4458-9B7F-62DED502302B}" srcOrd="1" destOrd="0" presId="urn:microsoft.com/office/officeart/2009/3/layout/HorizontalOrganizationChart"/>
    <dgm:cxn modelId="{CAFDC66B-C002-40FF-8E2D-992AE85E4EC7}" type="presParOf" srcId="{03336A8A-616C-4471-8E57-DBE2551BD147}" destId="{F3AA3FC5-070C-4090-A4C7-43A21F92E8A0}" srcOrd="2" destOrd="0" presId="urn:microsoft.com/office/officeart/2009/3/layout/HorizontalOrganizationChart"/>
    <dgm:cxn modelId="{DEC0ECF7-44E0-44FE-91C6-899DF0EB40EC}" type="presParOf" srcId="{F3FB2CE8-8E7F-47D8-AEAB-F5446E9C6AF2}" destId="{45B8F783-A3EC-4C81-9ECF-B9F0445A252D}" srcOrd="4" destOrd="0" presId="urn:microsoft.com/office/officeart/2009/3/layout/HorizontalOrganizationChart"/>
    <dgm:cxn modelId="{65164E1E-0535-494A-BAB3-CEAECE429047}" type="presParOf" srcId="{F3FB2CE8-8E7F-47D8-AEAB-F5446E9C6AF2}" destId="{9382BCC6-EB51-4ABC-960A-071593E223CE}" srcOrd="5" destOrd="0" presId="urn:microsoft.com/office/officeart/2009/3/layout/HorizontalOrganizationChart"/>
    <dgm:cxn modelId="{B36AB151-A397-4EA1-8DE8-0B04B4C90805}" type="presParOf" srcId="{9382BCC6-EB51-4ABC-960A-071593E223CE}" destId="{3C111513-2117-4E05-9FA9-76E5665CDD95}" srcOrd="0" destOrd="0" presId="urn:microsoft.com/office/officeart/2009/3/layout/HorizontalOrganizationChart"/>
    <dgm:cxn modelId="{2F56526C-35A1-4567-A22D-F3858CFCE96C}" type="presParOf" srcId="{3C111513-2117-4E05-9FA9-76E5665CDD95}" destId="{7991526B-9C42-43D9-82C9-8F71E549F0D8}" srcOrd="0" destOrd="0" presId="urn:microsoft.com/office/officeart/2009/3/layout/HorizontalOrganizationChart"/>
    <dgm:cxn modelId="{0D9D5C50-553F-4245-A716-6BC5FDABB92F}" type="presParOf" srcId="{3C111513-2117-4E05-9FA9-76E5665CDD95}" destId="{853E867B-C371-46E5-BB3B-AD680E554DCA}" srcOrd="1" destOrd="0" presId="urn:microsoft.com/office/officeart/2009/3/layout/HorizontalOrganizationChart"/>
    <dgm:cxn modelId="{7B6E74C0-182B-4ED4-89F1-E194D79F7145}" type="presParOf" srcId="{9382BCC6-EB51-4ABC-960A-071593E223CE}" destId="{7EB2BFA8-A85F-424D-9760-8D9AEBFF8ABF}" srcOrd="1" destOrd="0" presId="urn:microsoft.com/office/officeart/2009/3/layout/HorizontalOrganizationChart"/>
    <dgm:cxn modelId="{04125EB1-3BA5-4455-9090-A68995CD6D66}" type="presParOf" srcId="{9382BCC6-EB51-4ABC-960A-071593E223CE}" destId="{22C9CFA5-E6EE-4534-83E9-1FA94242BEF2}" srcOrd="2" destOrd="0" presId="urn:microsoft.com/office/officeart/2009/3/layout/HorizontalOrganizationChart"/>
    <dgm:cxn modelId="{46E42211-1962-4788-A61A-476EFC488242}" type="presParOf" srcId="{F3FB2CE8-8E7F-47D8-AEAB-F5446E9C6AF2}" destId="{194D9A94-3605-4A0C-A8FF-CE4529FE108B}" srcOrd="6" destOrd="0" presId="urn:microsoft.com/office/officeart/2009/3/layout/HorizontalOrganizationChart"/>
    <dgm:cxn modelId="{84BFAF2D-A571-470B-BFD8-31863EFFF043}" type="presParOf" srcId="{F3FB2CE8-8E7F-47D8-AEAB-F5446E9C6AF2}" destId="{5292D5D9-3503-475A-9DAB-1497DDABA2AA}" srcOrd="7" destOrd="0" presId="urn:microsoft.com/office/officeart/2009/3/layout/HorizontalOrganizationChart"/>
    <dgm:cxn modelId="{CC61ADC5-8B0B-4274-BCB8-E6750EECF116}" type="presParOf" srcId="{5292D5D9-3503-475A-9DAB-1497DDABA2AA}" destId="{D51F0DBE-446C-4B3B-B812-F06914CF5F12}" srcOrd="0" destOrd="0" presId="urn:microsoft.com/office/officeart/2009/3/layout/HorizontalOrganizationChart"/>
    <dgm:cxn modelId="{B84FBB46-E226-43C8-866B-6865EFE0CE58}" type="presParOf" srcId="{D51F0DBE-446C-4B3B-B812-F06914CF5F12}" destId="{14D0005A-86B2-4FAE-A938-BAC06734BDDE}" srcOrd="0" destOrd="0" presId="urn:microsoft.com/office/officeart/2009/3/layout/HorizontalOrganizationChart"/>
    <dgm:cxn modelId="{C21DA6D3-697C-474E-86A4-D80E022D3175}" type="presParOf" srcId="{D51F0DBE-446C-4B3B-B812-F06914CF5F12}" destId="{A4B724C5-9309-4EFA-A5A8-7AC1FD5DE0A5}" srcOrd="1" destOrd="0" presId="urn:microsoft.com/office/officeart/2009/3/layout/HorizontalOrganizationChart"/>
    <dgm:cxn modelId="{98CFA9BD-63A4-4077-9529-908F660ADB55}" type="presParOf" srcId="{5292D5D9-3503-475A-9DAB-1497DDABA2AA}" destId="{EA4EF686-D9B9-45F0-A184-7CA8E476739C}" srcOrd="1" destOrd="0" presId="urn:microsoft.com/office/officeart/2009/3/layout/HorizontalOrganizationChart"/>
    <dgm:cxn modelId="{252FFCD9-8AF8-4689-A0C3-F62D671F2665}" type="presParOf" srcId="{5292D5D9-3503-475A-9DAB-1497DDABA2AA}" destId="{61414A94-174F-48BB-9331-5CC1638B2FBA}" srcOrd="2" destOrd="0" presId="urn:microsoft.com/office/officeart/2009/3/layout/HorizontalOrganizationChart"/>
    <dgm:cxn modelId="{A9BABB01-2A33-4EDF-A7FB-3EE24F0FB719}" type="presParOf" srcId="{CC42EAD4-8B71-4D2A-B044-1248B49FF28C}" destId="{F5443FB8-6774-4645-96C8-B8315533BD41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4306AA-5C00-42AE-89C8-F814C26C03CA}">
      <dsp:nvSpPr>
        <dsp:cNvPr id="0" name=""/>
        <dsp:cNvSpPr/>
      </dsp:nvSpPr>
      <dsp:spPr>
        <a:xfrm>
          <a:off x="4357082" y="1371222"/>
          <a:ext cx="2946979" cy="4707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5392"/>
              </a:lnTo>
              <a:lnTo>
                <a:pt x="2946979" y="235392"/>
              </a:lnTo>
              <a:lnTo>
                <a:pt x="2946979" y="47078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C2B0AB-894F-4D26-9F25-5E40BA3EF7CE}">
      <dsp:nvSpPr>
        <dsp:cNvPr id="0" name=""/>
        <dsp:cNvSpPr/>
      </dsp:nvSpPr>
      <dsp:spPr>
        <a:xfrm>
          <a:off x="4143962" y="1371222"/>
          <a:ext cx="213119" cy="470785"/>
        </a:xfrm>
        <a:custGeom>
          <a:avLst/>
          <a:gdLst/>
          <a:ahLst/>
          <a:cxnLst/>
          <a:rect l="0" t="0" r="0" b="0"/>
          <a:pathLst>
            <a:path>
              <a:moveTo>
                <a:pt x="213119" y="0"/>
              </a:moveTo>
              <a:lnTo>
                <a:pt x="213119" y="235392"/>
              </a:lnTo>
              <a:lnTo>
                <a:pt x="0" y="235392"/>
              </a:lnTo>
              <a:lnTo>
                <a:pt x="0" y="47078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1EA4FE-F5DC-45A7-B6E6-D2024819DAC5}">
      <dsp:nvSpPr>
        <dsp:cNvPr id="0" name=""/>
        <dsp:cNvSpPr/>
      </dsp:nvSpPr>
      <dsp:spPr>
        <a:xfrm>
          <a:off x="1196982" y="1371222"/>
          <a:ext cx="3160099" cy="470785"/>
        </a:xfrm>
        <a:custGeom>
          <a:avLst/>
          <a:gdLst/>
          <a:ahLst/>
          <a:cxnLst/>
          <a:rect l="0" t="0" r="0" b="0"/>
          <a:pathLst>
            <a:path>
              <a:moveTo>
                <a:pt x="3160099" y="0"/>
              </a:moveTo>
              <a:lnTo>
                <a:pt x="3160099" y="235392"/>
              </a:lnTo>
              <a:lnTo>
                <a:pt x="0" y="235392"/>
              </a:lnTo>
              <a:lnTo>
                <a:pt x="0" y="47078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C3B452-F138-4E76-9E77-605A3EE01B6A}">
      <dsp:nvSpPr>
        <dsp:cNvPr id="0" name=""/>
        <dsp:cNvSpPr/>
      </dsp:nvSpPr>
      <dsp:spPr>
        <a:xfrm>
          <a:off x="2297296" y="685883"/>
          <a:ext cx="4119570" cy="6853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Основа технологии</a:t>
          </a:r>
        </a:p>
      </dsp:txBody>
      <dsp:txXfrm>
        <a:off x="2297296" y="685883"/>
        <a:ext cx="4119570" cy="685339"/>
      </dsp:txXfrm>
    </dsp:sp>
    <dsp:sp modelId="{B969C12A-4682-4123-9088-8F9963132C01}">
      <dsp:nvSpPr>
        <dsp:cNvPr id="0" name=""/>
        <dsp:cNvSpPr/>
      </dsp:nvSpPr>
      <dsp:spPr>
        <a:xfrm>
          <a:off x="3149" y="1842007"/>
          <a:ext cx="2387664" cy="11209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диагностика</a:t>
          </a:r>
        </a:p>
      </dsp:txBody>
      <dsp:txXfrm>
        <a:off x="3149" y="1842007"/>
        <a:ext cx="2387664" cy="1120916"/>
      </dsp:txXfrm>
    </dsp:sp>
    <dsp:sp modelId="{CECA0094-C0B9-4F83-B466-D9110FDEC085}">
      <dsp:nvSpPr>
        <dsp:cNvPr id="0" name=""/>
        <dsp:cNvSpPr/>
      </dsp:nvSpPr>
      <dsp:spPr>
        <a:xfrm>
          <a:off x="2861599" y="1842007"/>
          <a:ext cx="2564724" cy="11209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сетевой план</a:t>
          </a:r>
        </a:p>
      </dsp:txBody>
      <dsp:txXfrm>
        <a:off x="2861599" y="1842007"/>
        <a:ext cx="2564724" cy="1120916"/>
      </dsp:txXfrm>
    </dsp:sp>
    <dsp:sp modelId="{B4FDAE29-8869-4843-83BF-3388D03CFA9E}">
      <dsp:nvSpPr>
        <dsp:cNvPr id="0" name=""/>
        <dsp:cNvSpPr/>
      </dsp:nvSpPr>
      <dsp:spPr>
        <a:xfrm>
          <a:off x="5897109" y="1842007"/>
          <a:ext cx="2813904" cy="11209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Разноуровневый дидактический материал</a:t>
          </a:r>
        </a:p>
      </dsp:txBody>
      <dsp:txXfrm>
        <a:off x="5897109" y="1842007"/>
        <a:ext cx="2813904" cy="11209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4D9A94-3605-4A0C-A8FF-CE4529FE108B}">
      <dsp:nvSpPr>
        <dsp:cNvPr id="0" name=""/>
        <dsp:cNvSpPr/>
      </dsp:nvSpPr>
      <dsp:spPr>
        <a:xfrm>
          <a:off x="4427265" y="1516669"/>
          <a:ext cx="1065998" cy="12897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71497" y="0"/>
              </a:lnTo>
              <a:lnTo>
                <a:pt x="871497" y="1289708"/>
              </a:lnTo>
              <a:lnTo>
                <a:pt x="1065998" y="1289708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B8F783-A3EC-4C81-9ECF-B9F0445A252D}">
      <dsp:nvSpPr>
        <dsp:cNvPr id="0" name=""/>
        <dsp:cNvSpPr/>
      </dsp:nvSpPr>
      <dsp:spPr>
        <a:xfrm>
          <a:off x="4427265" y="1516669"/>
          <a:ext cx="1065998" cy="4533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71497" y="0"/>
              </a:lnTo>
              <a:lnTo>
                <a:pt x="871497" y="453351"/>
              </a:lnTo>
              <a:lnTo>
                <a:pt x="1065998" y="45335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9FC0CC-5131-4F81-8CC8-6181693DCBD2}">
      <dsp:nvSpPr>
        <dsp:cNvPr id="0" name=""/>
        <dsp:cNvSpPr/>
      </dsp:nvSpPr>
      <dsp:spPr>
        <a:xfrm>
          <a:off x="4427265" y="1133663"/>
          <a:ext cx="1065998" cy="383005"/>
        </a:xfrm>
        <a:custGeom>
          <a:avLst/>
          <a:gdLst/>
          <a:ahLst/>
          <a:cxnLst/>
          <a:rect l="0" t="0" r="0" b="0"/>
          <a:pathLst>
            <a:path>
              <a:moveTo>
                <a:pt x="0" y="383005"/>
              </a:moveTo>
              <a:lnTo>
                <a:pt x="871497" y="383005"/>
              </a:lnTo>
              <a:lnTo>
                <a:pt x="871497" y="0"/>
              </a:lnTo>
              <a:lnTo>
                <a:pt x="1065998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15F72F-97CB-4357-9FC5-D4866E92CE1C}">
      <dsp:nvSpPr>
        <dsp:cNvPr id="0" name=""/>
        <dsp:cNvSpPr/>
      </dsp:nvSpPr>
      <dsp:spPr>
        <a:xfrm>
          <a:off x="4427265" y="297306"/>
          <a:ext cx="1065998" cy="1219362"/>
        </a:xfrm>
        <a:custGeom>
          <a:avLst/>
          <a:gdLst/>
          <a:ahLst/>
          <a:cxnLst/>
          <a:rect l="0" t="0" r="0" b="0"/>
          <a:pathLst>
            <a:path>
              <a:moveTo>
                <a:pt x="0" y="1219362"/>
              </a:moveTo>
              <a:lnTo>
                <a:pt x="871497" y="1219362"/>
              </a:lnTo>
              <a:lnTo>
                <a:pt x="871497" y="0"/>
              </a:lnTo>
              <a:lnTo>
                <a:pt x="1065998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387EA9-3F2D-4DEB-8F4C-9F99F55AE8B2}">
      <dsp:nvSpPr>
        <dsp:cNvPr id="0" name=""/>
        <dsp:cNvSpPr/>
      </dsp:nvSpPr>
      <dsp:spPr>
        <a:xfrm>
          <a:off x="0" y="958363"/>
          <a:ext cx="4427265" cy="11166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Типы проблемного обучения</a:t>
          </a:r>
        </a:p>
      </dsp:txBody>
      <dsp:txXfrm>
        <a:off x="0" y="958363"/>
        <a:ext cx="4427265" cy="1116613"/>
      </dsp:txXfrm>
    </dsp:sp>
    <dsp:sp modelId="{23F19AEB-80D1-4594-BBF2-32019E3C0959}">
      <dsp:nvSpPr>
        <dsp:cNvPr id="0" name=""/>
        <dsp:cNvSpPr/>
      </dsp:nvSpPr>
      <dsp:spPr>
        <a:xfrm>
          <a:off x="5493264" y="691"/>
          <a:ext cx="2665994" cy="5932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несоответствие</a:t>
          </a:r>
        </a:p>
      </dsp:txBody>
      <dsp:txXfrm>
        <a:off x="5493264" y="691"/>
        <a:ext cx="2665994" cy="593229"/>
      </dsp:txXfrm>
    </dsp:sp>
    <dsp:sp modelId="{B17E546B-E9BE-40B4-803A-857D67D44C1A}">
      <dsp:nvSpPr>
        <dsp:cNvPr id="0" name=""/>
        <dsp:cNvSpPr/>
      </dsp:nvSpPr>
      <dsp:spPr>
        <a:xfrm>
          <a:off x="5493264" y="837049"/>
          <a:ext cx="2718763" cy="5932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подтверждение</a:t>
          </a:r>
        </a:p>
      </dsp:txBody>
      <dsp:txXfrm>
        <a:off x="5493264" y="837049"/>
        <a:ext cx="2718763" cy="593229"/>
      </dsp:txXfrm>
    </dsp:sp>
    <dsp:sp modelId="{7991526B-9C42-43D9-82C9-8F71E549F0D8}">
      <dsp:nvSpPr>
        <dsp:cNvPr id="0" name=""/>
        <dsp:cNvSpPr/>
      </dsp:nvSpPr>
      <dsp:spPr>
        <a:xfrm>
          <a:off x="5493264" y="1673406"/>
          <a:ext cx="1945016" cy="5932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выбор</a:t>
          </a:r>
        </a:p>
      </dsp:txBody>
      <dsp:txXfrm>
        <a:off x="5493264" y="1673406"/>
        <a:ext cx="1945016" cy="593229"/>
      </dsp:txXfrm>
    </dsp:sp>
    <dsp:sp modelId="{14D0005A-86B2-4FAE-A938-BAC06734BDDE}">
      <dsp:nvSpPr>
        <dsp:cNvPr id="0" name=""/>
        <dsp:cNvSpPr/>
      </dsp:nvSpPr>
      <dsp:spPr>
        <a:xfrm>
          <a:off x="5493264" y="2509763"/>
          <a:ext cx="1945016" cy="5932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ошибка</a:t>
          </a:r>
        </a:p>
      </dsp:txBody>
      <dsp:txXfrm>
        <a:off x="5493264" y="2509763"/>
        <a:ext cx="1945016" cy="5932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9736-48B8-46CF-A2E4-3A5C804EA07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FD8F4-F08D-4252-9961-F576B794F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292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9736-48B8-46CF-A2E4-3A5C804EA07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FD8F4-F08D-4252-9961-F576B794F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568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9736-48B8-46CF-A2E4-3A5C804EA07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FD8F4-F08D-4252-9961-F576B794F14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8538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9736-48B8-46CF-A2E4-3A5C804EA07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FD8F4-F08D-4252-9961-F576B794F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4604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9736-48B8-46CF-A2E4-3A5C804EA07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FD8F4-F08D-4252-9961-F576B794F14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19032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9736-48B8-46CF-A2E4-3A5C804EA07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FD8F4-F08D-4252-9961-F576B794F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9359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9736-48B8-46CF-A2E4-3A5C804EA07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FD8F4-F08D-4252-9961-F576B794F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1413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9736-48B8-46CF-A2E4-3A5C804EA07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FD8F4-F08D-4252-9961-F576B794F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83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9736-48B8-46CF-A2E4-3A5C804EA07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FD8F4-F08D-4252-9961-F576B794F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462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9736-48B8-46CF-A2E4-3A5C804EA07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FD8F4-F08D-4252-9961-F576B794F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714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9736-48B8-46CF-A2E4-3A5C804EA07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FD8F4-F08D-4252-9961-F576B794F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284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9736-48B8-46CF-A2E4-3A5C804EA07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FD8F4-F08D-4252-9961-F576B794F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13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9736-48B8-46CF-A2E4-3A5C804EA07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FD8F4-F08D-4252-9961-F576B794F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056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9736-48B8-46CF-A2E4-3A5C804EA07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FD8F4-F08D-4252-9961-F576B794F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977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9736-48B8-46CF-A2E4-3A5C804EA07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FD8F4-F08D-4252-9961-F576B794F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365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9736-48B8-46CF-A2E4-3A5C804EA07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FD8F4-F08D-4252-9961-F576B794F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330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19736-48B8-46CF-A2E4-3A5C804EA07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DEFD8F4-F08D-4252-9961-F576B794F1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445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  <p:sldLayoutId id="2147483977" r:id="rId12"/>
    <p:sldLayoutId id="2147483978" r:id="rId13"/>
    <p:sldLayoutId id="2147483979" r:id="rId14"/>
    <p:sldLayoutId id="2147483980" r:id="rId15"/>
    <p:sldLayoutId id="214748398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8D619F-A76B-4D46-8E41-365F0005E2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2472" y="1"/>
            <a:ext cx="8873413" cy="821094"/>
          </a:xfrm>
        </p:spPr>
        <p:txBody>
          <a:bodyPr/>
          <a:lstStyle/>
          <a:p>
            <a:pPr algn="ctr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образовательное учреждение</a:t>
            </a:r>
            <a:b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«Основная общеобразовательная школа № 8 города Кировска»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E3D6A65-4230-455D-8538-6555BFD0C8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3183" y="2108718"/>
            <a:ext cx="9601200" cy="4842588"/>
          </a:xfrm>
        </p:spPr>
        <p:txBody>
          <a:bodyPr>
            <a:normAutofit/>
          </a:bodyPr>
          <a:lstStyle/>
          <a:p>
            <a:pPr algn="ctr"/>
            <a:r>
              <a:rPr lang="ru-RU" sz="4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Психолого-педагогические технологии в обучении детей с ОВЗ</a:t>
            </a:r>
          </a:p>
          <a:p>
            <a:pPr algn="ctr"/>
            <a:endParaRPr lang="ru-RU" sz="44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</a:t>
            </a:r>
          </a:p>
          <a:p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Сомова Анастасия Сергеевна</a:t>
            </a:r>
          </a:p>
          <a:p>
            <a:endParaRPr lang="ru-RU" sz="24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Кировск, 2018</a:t>
            </a:r>
          </a:p>
        </p:txBody>
      </p:sp>
    </p:spTree>
    <p:extLst>
      <p:ext uri="{BB962C8B-B14F-4D97-AF65-F5344CB8AC3E}">
        <p14:creationId xmlns:p14="http://schemas.microsoft.com/office/powerpoint/2010/main" val="27071323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539CEB-428F-40C9-8D2B-FBBEC0BC7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386596" cy="816638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педагогические технологии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046DDD3-D77F-410B-A0A8-3661BA2D90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185" y="1046285"/>
            <a:ext cx="9267092" cy="4995077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игра обладает существенным признаком – четко поставленной целью обучения и соответствующим ей педагогическим результатом, характеризуется учебно-познавательной направленностью.</a:t>
            </a:r>
          </a:p>
          <a:p>
            <a:pPr marL="0" indent="0" algn="ctr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характеру педагогического процесса выделяют следующие группы игр:</a:t>
            </a:r>
          </a:p>
          <a:p>
            <a:pPr marL="0" indent="0" algn="ctr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Обучающие, тренировочные, контролирующие, обобщающие.</a:t>
            </a:r>
          </a:p>
          <a:p>
            <a:pPr algn="ctr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Познавательные, воспитательные, развивающие.</a:t>
            </a:r>
          </a:p>
          <a:p>
            <a:pPr algn="ctr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Репродуктивные, продуктивные, творческие.</a:t>
            </a:r>
          </a:p>
          <a:p>
            <a:pPr algn="ctr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Коммуникативные, диагностические, профориентационные.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7466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DEF361-DCA4-461F-A452-3CDCCC758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11016"/>
            <a:ext cx="8596668" cy="7473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Познавательные, воспитательные, развивающие</a:t>
            </a:r>
            <a:br>
              <a:rPr lang="ru-R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AAE908E-7FCC-4E84-AABD-E006718280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577" y="958363"/>
            <a:ext cx="8790425" cy="508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Игра «Что лежит в черном ящике»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</a:t>
            </a:r>
          </a:p>
          <a:p>
            <a:pPr marL="514350" indent="-514350">
              <a:buClr>
                <a:srgbClr val="002060"/>
              </a:buClr>
              <a:buAutoNum type="arabicPeriod"/>
            </a:pPr>
            <a:r>
              <a:rPr lang="ru-R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 рождения того, что лежит в этом ящике – 1974 г.</a:t>
            </a:r>
          </a:p>
          <a:p>
            <a:pPr marL="514350" indent="-514350">
              <a:buClr>
                <a:srgbClr val="002060"/>
              </a:buClr>
              <a:buAutoNum type="arabicPeriod"/>
            </a:pPr>
            <a:r>
              <a:rPr lang="ru-R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игру называют «игрой столетия»</a:t>
            </a:r>
          </a:p>
          <a:p>
            <a:pPr marL="514350" indent="-514350">
              <a:buClr>
                <a:srgbClr val="002060"/>
              </a:buClr>
              <a:buAutoNum type="arabicPeriod"/>
            </a:pPr>
            <a:r>
              <a:rPr lang="ru-R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игра носит имя автора</a:t>
            </a:r>
          </a:p>
          <a:p>
            <a:pPr marL="514350" indent="-514350">
              <a:buClr>
                <a:srgbClr val="002060"/>
              </a:buClr>
              <a:buAutoNum type="arabicPeriod"/>
            </a:pPr>
            <a:r>
              <a:rPr lang="ru-R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из 27 одинаковых разноцветных кубиков шести цветов.</a:t>
            </a:r>
          </a:p>
        </p:txBody>
      </p:sp>
    </p:spTree>
    <p:extLst>
      <p:ext uri="{BB962C8B-B14F-4D97-AF65-F5344CB8AC3E}">
        <p14:creationId xmlns:p14="http://schemas.microsoft.com/office/powerpoint/2010/main" val="1583672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539CEB-428F-40C9-8D2B-FBBEC0BC7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39" y="1397977"/>
            <a:ext cx="9214338" cy="3859823"/>
          </a:xfrm>
        </p:spPr>
        <p:txBody>
          <a:bodyPr>
            <a:normAutofit/>
          </a:bodyPr>
          <a:lstStyle/>
          <a:p>
            <a:pPr algn="r"/>
            <a:r>
              <a:rPr lang="ru-RU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Дети «особые» могут достигнуть то же, </a:t>
            </a:r>
            <a:br>
              <a:rPr lang="ru-RU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и дети обычные, </a:t>
            </a:r>
            <a:br>
              <a:rPr lang="ru-RU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 «иным способом, на ином пути, </a:t>
            </a:r>
            <a:br>
              <a:rPr lang="ru-RU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иными средствами».</a:t>
            </a:r>
            <a:br>
              <a:rPr lang="ru-RU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Л.С.Выготский</a:t>
            </a:r>
            <a:endParaRPr lang="ru-RU" sz="40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08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ED9DCB-02B0-47BB-9EEE-42B17B839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498564" cy="1418253"/>
          </a:xfrm>
        </p:spPr>
        <p:txBody>
          <a:bodyPr>
            <a:normAutofit/>
          </a:bodyPr>
          <a:lstStyle/>
          <a:p>
            <a:pPr algn="ctr"/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технологии, </a:t>
            </a:r>
            <a:b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применяемые при работе с детьми с ОВЗ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BC601E-B7D2-4891-B30B-67747ED505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6366" y="1969477"/>
            <a:ext cx="9088017" cy="4664588"/>
          </a:xfrm>
        </p:spPr>
        <p:txBody>
          <a:bodyPr/>
          <a:lstStyle/>
          <a:p>
            <a:pPr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разноуровневого обучения</a:t>
            </a:r>
          </a:p>
          <a:p>
            <a:pPr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проблемного обучения</a:t>
            </a:r>
          </a:p>
          <a:p>
            <a:pPr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</a:p>
          <a:p>
            <a:pPr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</a:t>
            </a:r>
          </a:p>
          <a:p>
            <a:pPr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Информационно-коммуникативные технологии</a:t>
            </a:r>
          </a:p>
          <a:p>
            <a:pPr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</a:p>
          <a:p>
            <a:pPr>
              <a:buFont typeface="Wingdings 3" panose="05040102010807070707" pitchFamily="18" charset="2"/>
              <a:buChar char="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0568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D9A389-1BFC-4F3B-B1BC-5FE34D9B5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837" y="0"/>
            <a:ext cx="8714165" cy="895739"/>
          </a:xfrm>
        </p:spPr>
        <p:txBody>
          <a:bodyPr>
            <a:normAutofit/>
          </a:bodyPr>
          <a:lstStyle/>
          <a:p>
            <a:r>
              <a:rPr lang="ru-RU" sz="4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разноуровневого обучения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A04A5E-94D0-4078-9D0D-1F1506900D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092" y="966077"/>
            <a:ext cx="9653954" cy="5145623"/>
          </a:xfrm>
        </p:spPr>
        <p:txBody>
          <a:bodyPr/>
          <a:lstStyle/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педагогических условий для включения каждого ученика в деятельность, соответствующую зоне его ближайшего развития, для того чтобы ребенок смог максимально использовать свои возможности;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акцентировать внимание педагога на работе с различными категориями детей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предполагает разный уровень усвоения учебного материала.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6EA72AA6-7377-4B0E-ADED-3CB15818A8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99067747"/>
              </p:ext>
            </p:extLst>
          </p:nvPr>
        </p:nvGraphicFramePr>
        <p:xfrm>
          <a:off x="471914" y="3468550"/>
          <a:ext cx="8714164" cy="36488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0926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539CEB-428F-40C9-8D2B-FBBEC0BC7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386596" cy="816638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проблемного обучения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046DDD3-D77F-410B-A0A8-3661BA2D90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353" y="1019909"/>
            <a:ext cx="9240715" cy="502145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Проблемное обучение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один из видов развивающего обучения, при котором формируются, применяются и сохраняются ЗУН.</a:t>
            </a:r>
          </a:p>
          <a:p>
            <a:pPr marL="0" indent="0" algn="ctr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Цели:</a:t>
            </a:r>
          </a:p>
          <a:p>
            <a:pPr algn="just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способностей, познавательной активности, любознательности;</a:t>
            </a:r>
          </a:p>
          <a:p>
            <a:pPr algn="just"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активной творческой личности, умеющего видеть, ставить и разрешать нестандартные учебные проблемы.</a:t>
            </a:r>
          </a:p>
          <a:p>
            <a:pPr marL="0" indent="0" algn="just">
              <a:buClr>
                <a:schemeClr val="accent2">
                  <a:lumMod val="50000"/>
                </a:schemeClr>
              </a:buClr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024F97C3-2D06-4FC2-B1E0-8F7A78A57C9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54052223"/>
              </p:ext>
            </p:extLst>
          </p:nvPr>
        </p:nvGraphicFramePr>
        <p:xfrm>
          <a:off x="694593" y="3429000"/>
          <a:ext cx="8889023" cy="31036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11700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539CEB-428F-40C9-8D2B-FBBEC0BC7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386596" cy="8166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 Урок математики</a:t>
            </a:r>
            <a:br>
              <a:rPr lang="ru-RU" sz="4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(несоответствие)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046DDD3-D77F-410B-A0A8-3661BA2D90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8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2+5*3=21</a:t>
            </a:r>
          </a:p>
          <a:p>
            <a:pPr marL="0" indent="0" algn="ctr">
              <a:buNone/>
            </a:pPr>
            <a:r>
              <a:rPr lang="ru-RU" sz="8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2+5*3=17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5911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539CEB-428F-40C9-8D2B-FBBEC0BC7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386596" cy="8166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 Урок математики</a:t>
            </a:r>
            <a:br>
              <a:rPr lang="ru-RU" sz="4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(несоответствие)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046DDD3-D77F-410B-A0A8-3661BA2D90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8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(2+5)*3=21</a:t>
            </a:r>
          </a:p>
          <a:p>
            <a:pPr marL="0" indent="0" algn="ctr">
              <a:buNone/>
            </a:pPr>
            <a:r>
              <a:rPr lang="ru-RU" sz="8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2+5*3=17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633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539CEB-428F-40C9-8D2B-FBBEC0BC7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386596" cy="8166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 Окружающий мир</a:t>
            </a:r>
            <a:br>
              <a:rPr lang="ru-RU" sz="4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(подтверждение)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046DDD3-D77F-410B-A0A8-3661BA2D90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356338"/>
            <a:ext cx="8596668" cy="3685024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осенью с деревьев опадают листья?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169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539CEB-428F-40C9-8D2B-FBBEC0BC7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386596" cy="816638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проектного обучения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046DDD3-D77F-410B-A0A8-3661BA2D90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823" y="967153"/>
            <a:ext cx="9100039" cy="530176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Теоретические позиции проектного обучения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ctr">
              <a:buNone/>
            </a:pP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chemeClr val="accent2">
                  <a:lumMod val="50000"/>
                </a:schemeClr>
              </a:buClr>
              <a:buFont typeface="Wingdings 3" panose="05040102010807070707" pitchFamily="18" charset="2"/>
              <a:buChar char="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центре внимания – ученик, содействие развитию его творческих способностей;</a:t>
            </a:r>
          </a:p>
          <a:p>
            <a:pPr algn="just">
              <a:buClr>
                <a:schemeClr val="accent2">
                  <a:lumMod val="50000"/>
                </a:schemeClr>
              </a:buClr>
              <a:buFont typeface="Wingdings 3" panose="05040102010807070707" pitchFamily="18" charset="2"/>
              <a:buChar char="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обучения строиться на логике деятельности, имеющей личностный смысл для ученика, что повышает его мотивацию в учении;</a:t>
            </a:r>
          </a:p>
          <a:p>
            <a:pPr algn="just">
              <a:buClr>
                <a:schemeClr val="accent2">
                  <a:lumMod val="50000"/>
                </a:schemeClr>
              </a:buClr>
              <a:buFont typeface="Wingdings 3" panose="05040102010807070707" pitchFamily="18" charset="2"/>
              <a:buChar char="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темп работы над проектом обеспечивает выход каждого ученика на свой уровень развития;</a:t>
            </a:r>
          </a:p>
          <a:p>
            <a:pPr algn="just">
              <a:buClr>
                <a:schemeClr val="accent2">
                  <a:lumMod val="50000"/>
                </a:schemeClr>
              </a:buClr>
              <a:buFont typeface="Wingdings 3" panose="05040102010807070707" pitchFamily="18" charset="2"/>
              <a:buChar char="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комплексный подход к разработке учебных проектов способствует сбалансированному развитию основных физиологических и психических функций ученика;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4402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539CEB-428F-40C9-8D2B-FBBEC0BC7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386596" cy="816638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проектного обучения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046DDD3-D77F-410B-A0A8-3661BA2D90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79130" y="958362"/>
            <a:ext cx="9882554" cy="5521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проектного обучения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условия, при которых обучающиеся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indent="34290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и охотно приобретают недостающие знания из разных источников;</a:t>
            </a:r>
          </a:p>
          <a:p>
            <a:pPr indent="34290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учатся пользоваться приобретёнными знаниями для решения познавательных и практических задач;</a:t>
            </a:r>
          </a:p>
          <a:p>
            <a:pPr indent="34290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приобретают коммуникативные умения, работая в различных группах;</a:t>
            </a:r>
          </a:p>
          <a:p>
            <a:pPr indent="34290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 у себя исследовательские умения (сбор информации, наблюдение, проведение эксперимента, анализ, обобщение)</a:t>
            </a:r>
          </a:p>
          <a:p>
            <a:pPr indent="34290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 творческое мышление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591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1188</TotalTime>
  <Words>418</Words>
  <Application>Microsoft Office PowerPoint</Application>
  <PresentationFormat>Широкоэкранный</PresentationFormat>
  <Paragraphs>71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Times New Roman</vt:lpstr>
      <vt:lpstr>Trebuchet MS</vt:lpstr>
      <vt:lpstr>Wingdings</vt:lpstr>
      <vt:lpstr>Wingdings 3</vt:lpstr>
      <vt:lpstr>Аспект</vt:lpstr>
      <vt:lpstr>Муниципальное бюджетное образовательное учреждение «Основная общеобразовательная школа № 8 города Кировска» </vt:lpstr>
      <vt:lpstr>Современные технологии,  применяемые при работе с детьми с ОВЗ</vt:lpstr>
      <vt:lpstr>Технология разноуровневого обучения</vt:lpstr>
      <vt:lpstr>Технологии проблемного обучения</vt:lpstr>
      <vt:lpstr>Пример: Урок математики (несоответствие)</vt:lpstr>
      <vt:lpstr>Пример: Урок математики (несоответствие)</vt:lpstr>
      <vt:lpstr>Пример: Окружающий мир (подтверждение)</vt:lpstr>
      <vt:lpstr>Технология проектного обучения</vt:lpstr>
      <vt:lpstr>Технология проектного обучения</vt:lpstr>
      <vt:lpstr>Игровые педагогические технологии</vt:lpstr>
      <vt:lpstr>Познавательные, воспитательные, развивающие   </vt:lpstr>
      <vt:lpstr>Дети «особые» могут достигнуть то же,  что и дети обычные,  но «иным способом, на ином пути,  иными средствами».  Л.С.Выготский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психолог</dc:creator>
  <cp:lastModifiedBy>психолог</cp:lastModifiedBy>
  <cp:revision>53</cp:revision>
  <dcterms:created xsi:type="dcterms:W3CDTF">2018-03-12T06:02:47Z</dcterms:created>
  <dcterms:modified xsi:type="dcterms:W3CDTF">2019-12-17T10:55:32Z</dcterms:modified>
</cp:coreProperties>
</file>