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69" r:id="rId2"/>
    <p:sldId id="256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99FF"/>
    <a:srgbClr val="99FF99"/>
    <a:srgbClr val="66FF66"/>
    <a:srgbClr val="339933"/>
    <a:srgbClr val="33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043" autoAdjust="0"/>
    <p:restoredTop sz="94434" autoAdjust="0"/>
  </p:normalViewPr>
  <p:slideViewPr>
    <p:cSldViewPr snapToGrid="0">
      <p:cViewPr varScale="1">
        <p:scale>
          <a:sx n="70" d="100"/>
          <a:sy n="70" d="100"/>
        </p:scale>
        <p:origin x="1242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34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65B541-4174-4607-A2CE-6DF5ABBA779E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5522E6-B9E1-4D9B-9A3A-E578D61F18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73535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Что такое лес? Какой бывает лес? Какую пользу приносит лес человеку?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5522E6-B9E1-4D9B-9A3A-E578D61F18BC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42964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_Здравствуйте дорогие ребята! Я живу в лесу. И хочу пригласить вас в «Клуб знатоков леса», но я должна знать, что вы много знаете о лесе и его обитателях. Поэтому предлагаю вам совершить путешествие по моему лесу, и выполнить мои задания.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5522E6-B9E1-4D9B-9A3A-E578D61F18BC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07496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2D7BF-C036-464A-B475-A6C1FFF51C1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4ABC-39CA-409F-BEE1-BD981FA7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97027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2D7BF-C036-464A-B475-A6C1FFF51C1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4ABC-39CA-409F-BEE1-BD981FA7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8030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2D7BF-C036-464A-B475-A6C1FFF51C1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4ABC-39CA-409F-BEE1-BD981FA7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97234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2D7BF-C036-464A-B475-A6C1FFF51C1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4ABC-39CA-409F-BEE1-BD981FA7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83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2D7BF-C036-464A-B475-A6C1FFF51C1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4ABC-39CA-409F-BEE1-BD981FA7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17857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2D7BF-C036-464A-B475-A6C1FFF51C1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4ABC-39CA-409F-BEE1-BD981FA7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373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2D7BF-C036-464A-B475-A6C1FFF51C1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4ABC-39CA-409F-BEE1-BD981FA7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8465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2D7BF-C036-464A-B475-A6C1FFF51C1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4ABC-39CA-409F-BEE1-BD981FA7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4780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2D7BF-C036-464A-B475-A6C1FFF51C1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4ABC-39CA-409F-BEE1-BD981FA7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6730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2D7BF-C036-464A-B475-A6C1FFF51C1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4ABC-39CA-409F-BEE1-BD981FA7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12140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2D7BF-C036-464A-B475-A6C1FFF51C1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4ABC-39CA-409F-BEE1-BD981FA7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121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D2D7BF-C036-464A-B475-A6C1FFF51C1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6A4ABC-39CA-409F-BEE1-BD981FA7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0457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4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3.gif"/><Relationship Id="rId5" Type="http://schemas.openxmlformats.org/officeDocument/2006/relationships/image" Target="../media/image2.jpeg"/><Relationship Id="rId4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s://avatars.mds.yandex.net/get-pdb/70729/ea3ddd9f-3461-43fe-bc8d-88e69062f88a/s1200?webp=fals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2001" cy="6849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70108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1881775/3b3ea521-96af-456b-828b-f915f6919a31/s120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781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kartinki-vernisazh.ru/_ph/14/1/846694201.jpg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8296" y="2101755"/>
            <a:ext cx="3940507" cy="3940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6 дек (mp3cut.net) (2)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92075" y="9207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6953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50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421</TotalTime>
  <Words>65</Words>
  <Application>Microsoft Office PowerPoint</Application>
  <PresentationFormat>Экран (4:3)</PresentationFormat>
  <Paragraphs>4</Paragraphs>
  <Slides>2</Slides>
  <Notes>2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Аеаррак Приппрр</dc:creator>
  <cp:lastModifiedBy>Аеаррак Приппрр</cp:lastModifiedBy>
  <cp:revision>71</cp:revision>
  <dcterms:created xsi:type="dcterms:W3CDTF">2019-11-19T10:22:53Z</dcterms:created>
  <dcterms:modified xsi:type="dcterms:W3CDTF">2019-12-16T21:06:02Z</dcterms:modified>
</cp:coreProperties>
</file>