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Рассказ «Два жука» На лесной поляне встретились два жука. Один зеленый жук другой  красный. Красный спросил у зеленого: «Почему ты такой зеленый «- « чтобы птица не съела».- «Чтобы птица не съела надо быть таким, как я красным. «Нет, нужно быть таким как я зеленым»- сказал  зеленый жук. Долго жуки спорили. Кто из них прав? Как вы думаете? Слушайте что было потом. Пока жуки спорили, их заметила птица и полетела к ним. Жуки увидели птицу и……. Что сделали жуки? Куда они могли спрятаться? Как  спаслись?(зеленый жук мог спрятаться в траве, в листве деревьев. А красный жук замер, своей окраской предупреждая «не тронь меня «.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49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ezentacii.info/wp-content/uploads/2015/11/POD4SuESFcVTJl5E/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hotos.lifeisphoto.ru/106/0/10663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59" b="89926" l="1889" r="90000">
                        <a14:foregroundMark x1="20444" y1="38074" x2="9444" y2="16296"/>
                        <a14:foregroundMark x1="34444" y1="61185" x2="45000" y2="68741"/>
                        <a14:foregroundMark x1="28778" y1="61778" x2="24222" y2="75852"/>
                        <a14:backgroundMark x1="40778" y1="60148" x2="71444" y2="61185"/>
                        <a14:backgroundMark x1="69222" y1="61778" x2="73667" y2="54074"/>
                        <a14:backgroundMark x1="75556" y1="44593" x2="72222" y2="41481"/>
                        <a14:backgroundMark x1="38556" y1="57630" x2="42000" y2="58667"/>
                        <a14:backgroundMark x1="31778" y1="61778" x2="31778" y2="557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0886">
            <a:off x="4796388" y="5077045"/>
            <a:ext cx="3217902" cy="241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olbiol.ru/forums/uploads/a002/b027/post-40233-12771867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99" b="89803" l="1358" r="991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179" y="4954136"/>
            <a:ext cx="2758997" cy="207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67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</TotalTime>
  <Words>134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72</cp:revision>
  <dcterms:created xsi:type="dcterms:W3CDTF">2019-11-19T10:22:53Z</dcterms:created>
  <dcterms:modified xsi:type="dcterms:W3CDTF">2019-12-16T21:07:38Z</dcterms:modified>
</cp:coreProperties>
</file>