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Кто в лесу живет глухом? Неуклюжий косолапый. Летом ест малину мед. А зимой сосет он лапу? ( медведь)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723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Всех зверей она хитрей, шубка рыжая на ней. Пышный хвост- ее краса. Этот зверь? (лиса)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714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22805"/>
              </p:ext>
            </p:extLst>
          </p:nvPr>
        </p:nvGraphicFramePr>
        <p:xfrm>
          <a:off x="846161" y="968987"/>
          <a:ext cx="7697338" cy="4094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0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2050" name="Picture 2" descr="https://www.1zoom.me/big2/23/194855-avalloni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269" y="1050878"/>
            <a:ext cx="2975212" cy="189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202366/8b67542f-0f59-43b3-b99d-d425566a161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00" y="3145808"/>
            <a:ext cx="2628749" cy="186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50" y="1162050"/>
            <a:ext cx="2870627" cy="1687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150" y="3145808"/>
            <a:ext cx="2995825" cy="181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4" descr="https://img2.freepng.ru/20181119/cct/kisspng-polar-bear-wolf-portable-network-graphics-reindeer-5bf2bb7ddf60a0.49806202154263436591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167" b="96333" l="2556" r="95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214" y="4678686"/>
            <a:ext cx="3268971" cy="217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27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22805"/>
              </p:ext>
            </p:extLst>
          </p:nvPr>
        </p:nvGraphicFramePr>
        <p:xfrm>
          <a:off x="846161" y="968987"/>
          <a:ext cx="7697338" cy="4094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0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47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5122" name="Picture 2" descr="https://originaltoy.ru/image/cache/catalog/%D0%9F%D0%BE%D0%B4%D1%83%D1%88%D0%BA%D0%B8-%D0%AD%D0%BC%D0%BE%D1%86%D0%B8%D0%B8/SC15-800x800-800x11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5" r="2456" b="11495"/>
          <a:stretch/>
        </p:blipFill>
        <p:spPr bwMode="auto">
          <a:xfrm>
            <a:off x="1918180" y="1037230"/>
            <a:ext cx="1821305" cy="186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e01.alicdn.com/kf/HTB14bPQIVXXXXc5aXXXq6xXFXXXi/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6" y="1037230"/>
            <a:ext cx="2068251" cy="189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.etsystatic.com/12382141/r/il/955df4/1032172818/il_1588xN.1032172818_crj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557" y="3156572"/>
            <a:ext cx="2270550" cy="170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pohorony.kz/images/vopros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470" y="3156572"/>
            <a:ext cx="1605521" cy="183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https://www.sccpre.cat/mypng/detail/161-1615490_fox-pn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32" b="89962" l="4891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485" y="4396947"/>
            <a:ext cx="2012216" cy="287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1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46</Words>
  <Application>Microsoft Office PowerPoint</Application>
  <PresentationFormat>Экран (4:3)</PresentationFormat>
  <Paragraphs>4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2019-12-16T21:08:18Z</dcterms:modified>
</cp:coreProperties>
</file>