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5" r:id="rId2"/>
    <p:sldId id="26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FF99"/>
    <a:srgbClr val="66FF66"/>
    <a:srgbClr val="3399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3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24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B541-4174-4607-A2CE-6DF5ABBA779E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522E6-B9E1-4D9B-9A3A-E578D61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5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На болоте проживает, ловит мух и комаров. Только ква она и знает. Кто назвать ее готов? ( лягушка)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930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На дереве сидела я, И сыр во рту держала, А мимо дерева лиса , Близехонько бежала, Кто я? А ну-ка отгадайте?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689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0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3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23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8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47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3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14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5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10" Type="http://schemas.microsoft.com/office/2007/relationships/hdphoto" Target="../media/hdphoto4.wdp"/><Relationship Id="rId4" Type="http://schemas.openxmlformats.org/officeDocument/2006/relationships/image" Target="../media/image7.jpe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922805"/>
              </p:ext>
            </p:extLst>
          </p:nvPr>
        </p:nvGraphicFramePr>
        <p:xfrm>
          <a:off x="846161" y="968987"/>
          <a:ext cx="7697338" cy="4094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1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601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471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471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4098" name="Picture 2" descr="https://cdn3.vectorstock.com/i/1000x1000/50/62/blue-river-cartoon-game-background-vector-1985506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" b="21764"/>
          <a:stretch/>
        </p:blipFill>
        <p:spPr bwMode="auto">
          <a:xfrm>
            <a:off x="1310185" y="1050158"/>
            <a:ext cx="3016155" cy="184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ds04.infourok.ru/uploads/ex/0e09/0010ea70-cddd16f6/img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120" y="1091150"/>
            <a:ext cx="2408736" cy="1806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yt3.ggpht.com/a/AGF-l79qFZp69DdNVKacCzx9GOSNqFj1WVjlbTdq5Q=s900-c-k-c0xffffffff-no-rj-mo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4000" b="43667" l="26000" r="99111">
                        <a14:foregroundMark x1="53444" y1="41889" x2="56556" y2="41556"/>
                        <a14:foregroundMark x1="81111" y1="25556" x2="94667" y2="17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437" t="14565" r="2188" b="57016"/>
          <a:stretch/>
        </p:blipFill>
        <p:spPr bwMode="auto">
          <a:xfrm>
            <a:off x="1310185" y="3493827"/>
            <a:ext cx="2934268" cy="109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i-love-png.com/images/babies-crying-clipart-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28341" y="3066852"/>
            <a:ext cx="1122294" cy="194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avatars.mds.yandex.net/get-pdb/879561/b9599106-6668-498e-96a3-659e7c8174cd/s120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954" y="4359977"/>
            <a:ext cx="2618387" cy="249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31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935580"/>
              </p:ext>
            </p:extLst>
          </p:nvPr>
        </p:nvGraphicFramePr>
        <p:xfrm>
          <a:off x="818865" y="300246"/>
          <a:ext cx="7697338" cy="6141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1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601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471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9600" dirty="0">
                          <a:solidFill>
                            <a:srgbClr val="FF0000"/>
                          </a:solidFill>
                        </a:rPr>
                        <a:t>       Я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471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471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078" name="Picture 6" descr="https://img2.freepng.ru/20190217/ejf/kisspng-clip-art-drawing-tree-image-cartoon-clipart-pleasant-greenery-scene-tree-isolated-5c691883c6bf75.32670498155039142781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869" y="375034"/>
            <a:ext cx="1426521" cy="180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img2.freepng.ru/20171127/cc9/cheese-png-clip-art-image-5a1c7c31429b79.33751341151181624127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194" y="2497541"/>
            <a:ext cx="2877949" cy="179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0" descr="https://www.sccpre.cat/mypng/detail/161-1615490_fox-p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32" b="89962" l="4891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527" y="2270432"/>
            <a:ext cx="1411715" cy="201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img2.freepng.ru/20180126/deq/kisspng-child-cartoon-clip-art-running-kids-5a6ba6ac121b26.186295241517004460074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437" y="4485028"/>
            <a:ext cx="1695220" cy="1845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http://pohorony.kz/images/vopros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625" y="4491376"/>
            <a:ext cx="1605521" cy="183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s://avatars.mds.yandex.net/get-pdb/1748217/dcef9648-9f52-4707-b5c5-109e716f2bc3/s120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580" y="4485029"/>
            <a:ext cx="3555045" cy="266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48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53</Words>
  <Application>Microsoft Office PowerPoint</Application>
  <PresentationFormat>Экран (4:3)</PresentationFormat>
  <Paragraphs>5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71</cp:revision>
  <dcterms:created xsi:type="dcterms:W3CDTF">2019-11-19T10:22:53Z</dcterms:created>
  <dcterms:modified xsi:type="dcterms:W3CDTF">2019-12-16T21:09:08Z</dcterms:modified>
</cp:coreProperties>
</file>