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Назови домик зверя.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17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" name="Picture 20" descr="https://www.sccpre.cat/mypng/detail/161-1615490_fox-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2" b="89962" l="4891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233" y="1066279"/>
            <a:ext cx="1411715" cy="201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s://img2.freepng.ru/20171128/5dc/painted-wolf-clipart-5a1cf9b92ec0a5.27358020151184837719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6" b="96667" l="5889" r="95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8383" y="136224"/>
            <a:ext cx="2998262" cy="173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s://img2.freepng.ru/20181119/cct/kisspng-polar-bear-wolf-portable-network-graphics-reindeer-5bf2bb7ddf60a0.49806202154263436591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167" b="96333" l="2556" r="95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292" y="496732"/>
            <a:ext cx="3268971" cy="217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https://i.ytimg.com/vi/7ObbgbNMkb8/maxresdefaul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342" y="3084112"/>
            <a:ext cx="3185654" cy="179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https://upload.wikimedia.org/wikipedia/commons/thumb/0/0e/Carduelis_spinus_f.jpg/1200px-Carduelis_spinus_f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7528" l="2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72105" y="2976905"/>
            <a:ext cx="2073280" cy="190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https://img2.freepng.ru/20180601/iiu/kisspng-flemish-giant-rabbit-rex-rabbit-hare-bad-bunny-5b11c1257c7bc7.4787494915278902135099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3400" b="97600" l="6889" r="90000">
                        <a14:foregroundMark x1="31000" y1="82600" x2="31000" y2="82600"/>
                        <a14:foregroundMark x1="31000" y1="82600" x2="35000" y2="85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518" y="5004053"/>
            <a:ext cx="3106687" cy="172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https://pbs.twimg.com/media/Dq_P7_EWsAAaEXg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434" y="5181708"/>
            <a:ext cx="2517585" cy="167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3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422</TotalTime>
  <Words>5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72</cp:revision>
  <dcterms:created xsi:type="dcterms:W3CDTF">2019-11-19T10:22:53Z</dcterms:created>
  <dcterms:modified xsi:type="dcterms:W3CDTF">2019-12-16T21:11:25Z</dcterms:modified>
</cp:coreProperties>
</file>