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lves\AppData\Local\Microsoft\Windows\Temporary Internet Files\Content.IE5\54I5HWCN\MCj04415980000[1].pn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35"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8188E-92E1-4D16-8B65-3290078EF7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4681A-594E-43CC-97CA-6BA4F292B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4"/>
            <a:ext cx="7772400" cy="14700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FREE TIME.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СВОБОДНОЕ ВРЕМЯ.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35758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I read books every day. </a:t>
            </a:r>
          </a:p>
          <a:p>
            <a:r>
              <a:rPr lang="en-US" dirty="0" smtClean="0"/>
              <a:t>I meet my friends every week. </a:t>
            </a:r>
          </a:p>
          <a:p>
            <a:r>
              <a:rPr lang="en-US" dirty="0" smtClean="0"/>
              <a:t>I don’t paint when I’m on holiday.</a:t>
            </a:r>
          </a:p>
          <a:p>
            <a:r>
              <a:rPr lang="en-US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Every week?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Every day?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Every weekend?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On holiday?</a:t>
            </a:r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047" y="1285860"/>
            <a:ext cx="18133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Module 6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BOLTON MIDDLE SCHOOL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T: Is this an article or a leaflet?</a:t>
            </a:r>
          </a:p>
          <a:p>
            <a:r>
              <a:rPr lang="en-US" dirty="0" smtClean="0"/>
              <a:t>Ss: A leaflet.</a:t>
            </a:r>
          </a:p>
          <a:p>
            <a:r>
              <a:rPr lang="en-US" dirty="0" smtClean="0"/>
              <a:t>T: What is it about?</a:t>
            </a:r>
          </a:p>
          <a:p>
            <a:r>
              <a:rPr lang="en-US" dirty="0" smtClean="0"/>
              <a:t>Ss: Clubs at Bolton Middle School.</a:t>
            </a:r>
          </a:p>
          <a:p>
            <a:r>
              <a:rPr lang="en-US" dirty="0" smtClean="0"/>
              <a:t>T: Why was the text written?</a:t>
            </a:r>
          </a:p>
          <a:p>
            <a:r>
              <a:rPr lang="en-US" dirty="0" smtClean="0"/>
              <a:t>Ss: To give information about the clubs.</a:t>
            </a:r>
          </a:p>
          <a:p>
            <a:r>
              <a:rPr lang="en-US" dirty="0" smtClean="0"/>
              <a:t>T: Where could you see it?</a:t>
            </a:r>
          </a:p>
          <a:p>
            <a:r>
              <a:rPr lang="en-US" dirty="0" smtClean="0"/>
              <a:t>Ss: In the school newspaper.</a:t>
            </a:r>
          </a:p>
          <a:p>
            <a:r>
              <a:rPr lang="en-US" dirty="0" smtClean="0"/>
              <a:t>T: How many clubs are there?</a:t>
            </a:r>
          </a:p>
          <a:p>
            <a:r>
              <a:rPr lang="en-US" dirty="0" smtClean="0"/>
              <a:t>Ss: Seven.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ex.3b)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The Drama, Sports and Music Clubs</a:t>
            </a:r>
          </a:p>
          <a:p>
            <a:r>
              <a:rPr lang="en-US" dirty="0" smtClean="0"/>
              <a:t>2 The Art and Photography Clubs</a:t>
            </a:r>
          </a:p>
          <a:p>
            <a:r>
              <a:rPr lang="en-US" dirty="0" smtClean="0"/>
              <a:t>3 The Book Club</a:t>
            </a:r>
          </a:p>
          <a:p>
            <a:r>
              <a:rPr lang="en-US" dirty="0" smtClean="0"/>
              <a:t>4 The Computer Club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GRAMMAR. </a:t>
            </a:r>
            <a:b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Compound nouns.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Сложные существительные.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wind </a:t>
            </a:r>
            <a:r>
              <a:rPr lang="en-US" dirty="0" smtClean="0"/>
              <a:t>+ </a:t>
            </a:r>
            <a:r>
              <a:rPr lang="en-US" b="1" dirty="0" smtClean="0"/>
              <a:t>surfing</a:t>
            </a:r>
            <a:r>
              <a:rPr lang="en-US" dirty="0" smtClean="0"/>
              <a:t> = windsurfing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 algn="ctr">
              <a:buNone/>
            </a:pPr>
            <a:r>
              <a:rPr lang="en-US" b="1" dirty="0"/>
              <a:t>h</a:t>
            </a:r>
            <a:r>
              <a:rPr lang="en-US" b="1" dirty="0" smtClean="0"/>
              <a:t>ome</a:t>
            </a:r>
            <a:r>
              <a:rPr lang="en-US" dirty="0" smtClean="0"/>
              <a:t> + </a:t>
            </a:r>
            <a:r>
              <a:rPr lang="en-US" b="1" dirty="0" smtClean="0"/>
              <a:t>work</a:t>
            </a:r>
            <a:r>
              <a:rPr lang="en-US" dirty="0" smtClean="0"/>
              <a:t> = homework</a:t>
            </a:r>
          </a:p>
          <a:p>
            <a:pPr algn="ctr">
              <a:buNone/>
            </a:pPr>
            <a:r>
              <a:rPr lang="ru-RU" sz="2400" dirty="0" smtClean="0"/>
              <a:t>(такие существительные называются </a:t>
            </a:r>
            <a:r>
              <a:rPr lang="ru-RU" sz="2400" i="1" dirty="0" smtClean="0"/>
              <a:t>сложными </a:t>
            </a:r>
            <a:r>
              <a:rPr lang="ru-RU" sz="2400" i="1" dirty="0" err="1" smtClean="0"/>
              <a:t>существит</a:t>
            </a:r>
            <a:r>
              <a:rPr lang="ru-RU" sz="2400" i="1" dirty="0" smtClean="0"/>
              <a:t>. (</a:t>
            </a:r>
            <a:r>
              <a:rPr lang="ru-RU" sz="2400" i="1" dirty="0" err="1" smtClean="0"/>
              <a:t>compound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nouns</a:t>
            </a:r>
            <a:r>
              <a:rPr lang="ru-RU" sz="2400" i="1" dirty="0" smtClean="0"/>
              <a:t>)</a:t>
            </a:r>
          </a:p>
          <a:p>
            <a:pPr algn="ctr">
              <a:buNone/>
            </a:pPr>
            <a:r>
              <a:rPr lang="ru-RU" b="1" dirty="0" smtClean="0"/>
              <a:t>пар</a:t>
            </a:r>
            <a:r>
              <a:rPr lang="ru-RU" dirty="0" smtClean="0"/>
              <a:t>о</a:t>
            </a:r>
            <a:r>
              <a:rPr lang="ru-RU" b="1" dirty="0" smtClean="0"/>
              <a:t>ход</a:t>
            </a:r>
            <a:r>
              <a:rPr lang="ru-RU" dirty="0" smtClean="0"/>
              <a:t>, </a:t>
            </a:r>
            <a:r>
              <a:rPr lang="ru-RU" b="1" dirty="0" smtClean="0"/>
              <a:t>сам</a:t>
            </a:r>
            <a:r>
              <a:rPr lang="ru-RU" dirty="0" smtClean="0"/>
              <a:t>о</a:t>
            </a:r>
            <a:r>
              <a:rPr lang="ru-RU" b="1" dirty="0" smtClean="0"/>
              <a:t>лет</a:t>
            </a:r>
            <a:r>
              <a:rPr lang="en-US" dirty="0" smtClean="0"/>
              <a:t> – </a:t>
            </a:r>
            <a:r>
              <a:rPr lang="ru-RU" i="1" dirty="0" smtClean="0"/>
              <a:t>сложные сущ</a:t>
            </a:r>
            <a:r>
              <a:rPr lang="ru-RU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How many compounds can you find in ex.3?</a:t>
            </a:r>
            <a:endParaRPr lang="ru-RU" dirty="0" smtClean="0"/>
          </a:p>
          <a:p>
            <a:pPr algn="ctr">
              <a:buNone/>
            </a:pPr>
            <a:r>
              <a:rPr lang="en-US" sz="2800" i="1" dirty="0" smtClean="0"/>
              <a:t>windsurfing, football, basketball, baseball,</a:t>
            </a:r>
          </a:p>
          <a:p>
            <a:pPr algn="ctr">
              <a:buNone/>
            </a:pPr>
            <a:r>
              <a:rPr lang="en-US" sz="2800" i="1" dirty="0" smtClean="0"/>
              <a:t>homework, armchair, volleyball, newspaper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u="sng" dirty="0" smtClean="0"/>
              <a:t>Повторение способа словообразования существительных при помощи суффиксов  </a:t>
            </a:r>
            <a:br>
              <a:rPr lang="ru-RU" sz="3200" u="sng" dirty="0" smtClean="0"/>
            </a:br>
            <a:r>
              <a:rPr lang="ru-RU" sz="3200" b="1" u="sng" dirty="0" smtClean="0"/>
              <a:t>-</a:t>
            </a:r>
            <a:r>
              <a:rPr lang="ru-RU" sz="3200" b="1" u="sng" dirty="0" err="1" smtClean="0"/>
              <a:t>er</a:t>
            </a:r>
            <a:r>
              <a:rPr lang="ru-RU" sz="3200" b="1" u="sng" dirty="0" smtClean="0"/>
              <a:t>,  -</a:t>
            </a:r>
            <a:r>
              <a:rPr lang="ru-RU" sz="3200" b="1" u="sng" dirty="0" err="1" smtClean="0"/>
              <a:t>ist</a:t>
            </a:r>
            <a:r>
              <a:rPr lang="ru-RU" sz="3200" b="1" u="sng" dirty="0" smtClean="0"/>
              <a:t>,  -</a:t>
            </a:r>
            <a:r>
              <a:rPr lang="ru-RU" sz="3200" b="1" u="sng" dirty="0" err="1" smtClean="0"/>
              <a:t>or</a:t>
            </a:r>
            <a:r>
              <a:rPr lang="ru-RU" sz="3200" b="1" u="sng" dirty="0" smtClean="0"/>
              <a:t>.</a:t>
            </a:r>
            <a:endParaRPr lang="ru-RU" sz="3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Swimm</a:t>
            </a:r>
            <a:r>
              <a:rPr lang="en-US" b="1" dirty="0" smtClean="0"/>
              <a:t>er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какая это часть речи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ru-RU" dirty="0" smtClean="0"/>
              <a:t>от какого глагола слово образовано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 английском языке мы добавляем  </a:t>
            </a:r>
            <a:r>
              <a:rPr lang="en-US" dirty="0" smtClean="0"/>
              <a:t>-</a:t>
            </a:r>
            <a:r>
              <a:rPr lang="ru-RU" dirty="0" err="1" smtClean="0"/>
              <a:t>er</a:t>
            </a:r>
            <a:r>
              <a:rPr lang="ru-RU" dirty="0" smtClean="0"/>
              <a:t>, </a:t>
            </a:r>
            <a:r>
              <a:rPr lang="en-US" dirty="0" smtClean="0"/>
              <a:t>-</a:t>
            </a:r>
            <a:r>
              <a:rPr lang="ru-RU" dirty="0" err="1" smtClean="0"/>
              <a:t>or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 </a:t>
            </a:r>
            <a:r>
              <a:rPr lang="en-US" dirty="0" smtClean="0"/>
              <a:t>-</a:t>
            </a:r>
            <a:r>
              <a:rPr lang="ru-RU" dirty="0" err="1" smtClean="0"/>
              <a:t>ist</a:t>
            </a:r>
            <a:r>
              <a:rPr lang="ru-RU" dirty="0" smtClean="0"/>
              <a:t>  к глаголу или существительному, чтобы</a:t>
            </a:r>
          </a:p>
          <a:p>
            <a:pPr>
              <a:buNone/>
            </a:pPr>
            <a:r>
              <a:rPr lang="ru-RU" dirty="0" smtClean="0"/>
              <a:t>образовать другое существительное со </a:t>
            </a:r>
            <a:r>
              <a:rPr lang="ru-RU" dirty="0" err="1" smtClean="0"/>
              <a:t>значе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нием</a:t>
            </a:r>
            <a:r>
              <a:rPr lang="ru-RU" dirty="0" smtClean="0"/>
              <a:t> «производящий это действие». </a:t>
            </a:r>
          </a:p>
          <a:p>
            <a:pPr>
              <a:buNone/>
            </a:pPr>
            <a:r>
              <a:rPr lang="ru-RU" dirty="0" smtClean="0"/>
              <a:t>Приведите свои примеры.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 direct</a:t>
            </a:r>
            <a:r>
              <a:rPr lang="en-US" b="1" dirty="0" smtClean="0"/>
              <a:t>or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3 art</a:t>
            </a:r>
            <a:r>
              <a:rPr lang="en-US" b="1" dirty="0" smtClean="0"/>
              <a:t>ist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4 football</a:t>
            </a:r>
            <a:r>
              <a:rPr lang="en-US" b="1" dirty="0" smtClean="0"/>
              <a:t>er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5 play</a:t>
            </a:r>
            <a:r>
              <a:rPr lang="en-US" b="1" dirty="0" smtClean="0"/>
              <a:t>er </a:t>
            </a:r>
          </a:p>
          <a:p>
            <a:pPr>
              <a:buNone/>
            </a:pPr>
            <a:r>
              <a:rPr lang="en-US" dirty="0" smtClean="0"/>
              <a:t>6 writ</a:t>
            </a:r>
            <a:r>
              <a:rPr lang="en-US" b="1" dirty="0" smtClean="0"/>
              <a:t>er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7 paint</a:t>
            </a:r>
            <a:r>
              <a:rPr lang="en-US" b="1" dirty="0" smtClean="0"/>
              <a:t>er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8 cycl</a:t>
            </a:r>
            <a:r>
              <a:rPr lang="en-US" b="1" dirty="0" smtClean="0"/>
              <a:t>ist</a:t>
            </a:r>
          </a:p>
          <a:p>
            <a:pPr>
              <a:buNone/>
            </a:pPr>
            <a:r>
              <a:rPr lang="en-US" dirty="0" smtClean="0"/>
              <a:t>9 present</a:t>
            </a:r>
            <a:r>
              <a:rPr lang="en-US" b="1" dirty="0" smtClean="0"/>
              <a:t>er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u="sng" dirty="0" smtClean="0"/>
              <a:t>C</a:t>
            </a:r>
            <a:r>
              <a:rPr lang="ru-RU" sz="3200" u="sng" dirty="0" err="1" smtClean="0"/>
              <a:t>пособ</a:t>
            </a:r>
            <a:r>
              <a:rPr lang="ru-RU" sz="3200" u="sng" dirty="0" smtClean="0"/>
              <a:t> обоснования вкусов и предпочтений: сложноподчиненные</a:t>
            </a:r>
            <a:r>
              <a:rPr lang="en-US" sz="3200" u="sng" dirty="0" smtClean="0"/>
              <a:t> </a:t>
            </a:r>
            <a:r>
              <a:rPr lang="ru-RU" sz="3200" u="sng" dirty="0" smtClean="0"/>
              <a:t>предложения с союзом  </a:t>
            </a:r>
            <a:r>
              <a:rPr lang="ru-RU" sz="3200" b="1" u="sng" dirty="0" err="1" smtClean="0"/>
              <a:t>because</a:t>
            </a:r>
            <a:r>
              <a:rPr lang="ru-RU" sz="3200" u="sng" dirty="0" smtClean="0"/>
              <a:t>.</a:t>
            </a: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I </a:t>
            </a:r>
            <a:r>
              <a:rPr lang="ru-RU" dirty="0" err="1" smtClean="0"/>
              <a:t>want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join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Art</a:t>
            </a:r>
            <a:r>
              <a:rPr lang="en-US" dirty="0" smtClean="0"/>
              <a:t> </a:t>
            </a:r>
            <a:r>
              <a:rPr lang="ru-RU" dirty="0" err="1" smtClean="0"/>
              <a:t>Club</a:t>
            </a:r>
            <a:r>
              <a:rPr lang="ru-RU" dirty="0" smtClean="0"/>
              <a:t>.</a:t>
            </a:r>
            <a:r>
              <a:rPr lang="en-US" dirty="0" smtClean="0"/>
              <a:t>      </a:t>
            </a:r>
            <a:r>
              <a:rPr lang="en-US" b="1" dirty="0" smtClean="0"/>
              <a:t>WHY?     </a:t>
            </a:r>
            <a:r>
              <a:rPr lang="ru-RU" b="1" dirty="0" smtClean="0"/>
              <a:t> </a:t>
            </a:r>
            <a:r>
              <a:rPr lang="ru-RU" dirty="0" err="1" smtClean="0"/>
              <a:t>It’s</a:t>
            </a:r>
            <a:r>
              <a:rPr lang="ru-RU" dirty="0" smtClean="0"/>
              <a:t> </a:t>
            </a:r>
            <a:r>
              <a:rPr lang="ru-RU" dirty="0" err="1" smtClean="0"/>
              <a:t>fun</a:t>
            </a:r>
            <a:r>
              <a:rPr lang="ru-RU" dirty="0" smtClean="0"/>
              <a:t>. 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I </a:t>
            </a:r>
            <a:r>
              <a:rPr lang="ru-RU" dirty="0" err="1" smtClean="0"/>
              <a:t>want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join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Art</a:t>
            </a:r>
            <a:r>
              <a:rPr lang="en-US" dirty="0" smtClean="0"/>
              <a:t> </a:t>
            </a:r>
            <a:r>
              <a:rPr lang="ru-RU" dirty="0" err="1" smtClean="0"/>
              <a:t>Club</a:t>
            </a:r>
            <a:r>
              <a:rPr lang="en-US" dirty="0" smtClean="0"/>
              <a:t>   </a:t>
            </a:r>
            <a:r>
              <a:rPr lang="en-US" b="1" dirty="0" smtClean="0"/>
              <a:t>because  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ru-RU" dirty="0" err="1" smtClean="0"/>
              <a:t>t’s</a:t>
            </a:r>
            <a:r>
              <a:rPr lang="ru-RU" dirty="0" smtClean="0"/>
              <a:t> </a:t>
            </a:r>
            <a:r>
              <a:rPr lang="ru-RU" dirty="0" err="1" smtClean="0"/>
              <a:t>fun</a:t>
            </a:r>
            <a:r>
              <a:rPr lang="ru-RU" dirty="0" smtClean="0"/>
              <a:t>.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Ex.6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Dull-</a:t>
            </a:r>
            <a:r>
              <a:rPr lang="ru-RU" dirty="0" smtClean="0"/>
              <a:t>скучный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Tiring-</a:t>
            </a:r>
            <a:r>
              <a:rPr lang="ru-RU" dirty="0" smtClean="0"/>
              <a:t>усталый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Awful-</a:t>
            </a:r>
            <a:r>
              <a:rPr lang="ru-RU" dirty="0" smtClean="0"/>
              <a:t>ужасный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Fun-</a:t>
            </a:r>
            <a:r>
              <a:rPr lang="ru-RU" dirty="0" smtClean="0"/>
              <a:t>весёлый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Interesting-</a:t>
            </a:r>
            <a:r>
              <a:rPr lang="ru-RU" dirty="0" smtClean="0"/>
              <a:t>интересный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Brilliant-</a:t>
            </a:r>
            <a:r>
              <a:rPr lang="ru-RU" dirty="0" smtClean="0"/>
              <a:t>великолепный</a:t>
            </a:r>
            <a:endParaRPr lang="en-US" dirty="0" smtClean="0"/>
          </a:p>
          <a:p>
            <a:pPr marL="514350" indent="-514350">
              <a:buFont typeface="Wingdings" pitchFamily="2" charset="2"/>
              <a:buChar char="ü"/>
            </a:pPr>
            <a:r>
              <a:rPr lang="en-US" dirty="0" smtClean="0"/>
              <a:t>Exciting- </a:t>
            </a:r>
            <a:r>
              <a:rPr lang="ru-RU" smtClean="0"/>
              <a:t>волнующий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Проведение опроса с целью исследования проблемы</a:t>
            </a:r>
            <a:br>
              <a:rPr lang="ru-RU" sz="2800" b="1" dirty="0" smtClean="0"/>
            </a:br>
            <a:r>
              <a:rPr lang="en-US" sz="2800" b="1" dirty="0" smtClean="0"/>
              <a:t>ex.7</a:t>
            </a:r>
            <a:endParaRPr lang="ru-RU" sz="2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3116"/>
            <a:ext cx="6429420" cy="2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1285860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A: What do you most like doing in your free time?</a:t>
            </a:r>
          </a:p>
          <a:p>
            <a:r>
              <a:rPr lang="en-US" sz="2800" dirty="0" smtClean="0"/>
              <a:t>B:  I like playing chess.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603632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Представьте задание с комментарием для всего класса.</a:t>
            </a:r>
          </a:p>
          <a:p>
            <a:r>
              <a:rPr lang="ru-RU" sz="2400" dirty="0" smtClean="0"/>
              <a:t>Предполагаемый ответ:  </a:t>
            </a:r>
          </a:p>
          <a:p>
            <a:r>
              <a:rPr lang="en-US" sz="2400" b="1" dirty="0" smtClean="0"/>
              <a:t>Two of my classmates</a:t>
            </a:r>
            <a:r>
              <a:rPr lang="ru-RU" sz="2400" b="1" dirty="0" smtClean="0"/>
              <a:t> </a:t>
            </a:r>
            <a:r>
              <a:rPr lang="en-US" sz="2400" b="1" dirty="0" smtClean="0"/>
              <a:t>like reading books in their free time. Four of my</a:t>
            </a:r>
            <a:r>
              <a:rPr lang="ru-RU" sz="2400" b="1" dirty="0" smtClean="0"/>
              <a:t> </a:t>
            </a:r>
            <a:r>
              <a:rPr lang="en-US" sz="2400" b="1" dirty="0" smtClean="0"/>
              <a:t>classmates like cycling and ten of them like playing football.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Hometask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WB p.3</a:t>
            </a:r>
            <a:r>
              <a:rPr lang="ru-RU" dirty="0" smtClean="0"/>
              <a:t>6</a:t>
            </a:r>
            <a:r>
              <a:rPr lang="en-US" smtClean="0"/>
              <a:t> ex.1,2</a:t>
            </a:r>
            <a:endParaRPr lang="ru-RU" dirty="0" smtClean="0"/>
          </a:p>
          <a:p>
            <a:pPr algn="ctr"/>
            <a:r>
              <a:rPr lang="en-US" dirty="0" smtClean="0"/>
              <a:t>TB p.58 ex.2 (read)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Textur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30008249</Template>
  <TotalTime>65</TotalTime>
  <Words>396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BlueTexture</vt:lpstr>
      <vt:lpstr>FREE TIME. СВОБОДНОЕ ВРЕМЯ. </vt:lpstr>
      <vt:lpstr>BOLTON MIDDLE SCHOOL</vt:lpstr>
      <vt:lpstr>ex.3b)</vt:lpstr>
      <vt:lpstr>GRAMMAR.  Compound nouns. Сложные существительные.</vt:lpstr>
      <vt:lpstr>Повторение способа словообразования существительных при помощи суффиксов   -er,  -ist,  -or.</vt:lpstr>
      <vt:lpstr>Ex.5</vt:lpstr>
      <vt:lpstr>Cпособ обоснования вкусов и предпочтений: сложноподчиненные предложения с союзом  because.</vt:lpstr>
      <vt:lpstr>Проведение опроса с целью исследования проблемы ex.7</vt:lpstr>
      <vt:lpstr>Hometask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TIME. СВОБОДНОЕ ВРЕМЯ.</dc:title>
  <dc:creator>МОУ СОШ №5</dc:creator>
  <cp:lastModifiedBy>Кристина</cp:lastModifiedBy>
  <cp:revision>6</cp:revision>
  <dcterms:created xsi:type="dcterms:W3CDTF">2014-01-22T07:19:09Z</dcterms:created>
  <dcterms:modified xsi:type="dcterms:W3CDTF">2019-12-17T11:47:35Z</dcterms:modified>
</cp:coreProperties>
</file>