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Раздается звонок телефона. Воспитатель слушает , а потом пересказывает. Звонил дятел. Он долго выбирал себе дерево в лесу, где сделать дупло. Выбрал хорошую, высокую елку, а главное, иголочки на ней были мягкие. Все бы ничего, да вот иголочки на ней сначала пожелтели ,а потом и вовсе осыпались. Вот и просит дятел  объяснить ребят, что случилось с его елкой. Какие у вас предложения? Почему дятел принял это дерево за елку? Как оно называется? Как это дерево выглядит зимой?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9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green-land.ru/upload/medialibrary_optimized/6fb/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52"/>
            <a:ext cx="9153099" cy="684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ornithology.su/books/item/f00/s00/z0000043/pic/000332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99" b="99801" l="5078" r="972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47274">
            <a:off x="5208677" y="3002286"/>
            <a:ext cx="1673413" cy="328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0244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7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96</Words>
  <Application>Microsoft Office PowerPoint</Application>
  <PresentationFormat>Экран (4:3)</PresentationFormat>
  <Paragraphs>2</Paragraphs>
  <Slides>1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2019-12-16T21:14:02Z</dcterms:modified>
</cp:coreProperties>
</file>