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7" r:id="rId2"/>
    <p:sldId id="26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FF99"/>
    <a:srgbClr val="66FF66"/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B541-4174-4607-A2CE-6DF5ABBA77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522E6-B9E1-4D9B-9A3A-E578D61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Рассказать  по таблице о дятле.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730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Рассказать по таблице о медведе.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161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0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3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gif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3.jpeg"/><Relationship Id="rId3" Type="http://schemas.openxmlformats.org/officeDocument/2006/relationships/image" Target="../media/image1.gif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676376"/>
              </p:ext>
            </p:extLst>
          </p:nvPr>
        </p:nvGraphicFramePr>
        <p:xfrm>
          <a:off x="1401168" y="632726"/>
          <a:ext cx="6555476" cy="437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77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777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458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58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58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" name="Picture 10" descr="http://pohorony.kz/images/vopro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779" y="733127"/>
            <a:ext cx="1073970" cy="123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dn.pixabay.com/photo/2012/04/18/22/31/colours-38100_128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739" y="705541"/>
            <a:ext cx="1290369" cy="125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1.wp.com/1000sovetov.ru/uploads/images/xdBmyCmErQbyP06BZTIChd7ch3cRaBKZ9.jpg.pagespeed.ic.NDB1ajaubI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49" t="3867" r="43887" b="49220"/>
          <a:stretch/>
        </p:blipFill>
        <p:spPr bwMode="auto">
          <a:xfrm>
            <a:off x="1457015" y="2322353"/>
            <a:ext cx="1036185" cy="93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4.infourok.ru/uploads/ex/0e8f/0007afae-5e81f4c2/hello_html_266ae38d.g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4" t="1145" r="32012" b="62603"/>
          <a:stretch/>
        </p:blipFill>
        <p:spPr bwMode="auto">
          <a:xfrm>
            <a:off x="2565779" y="2322353"/>
            <a:ext cx="729945" cy="42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media.istockphoto.com/vectors/woodpecker-coloring-page-vector-id59202008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7" t="60930" r="39597" b="8170"/>
          <a:stretch/>
        </p:blipFill>
        <p:spPr bwMode="auto">
          <a:xfrm rot="5400000">
            <a:off x="2833064" y="2633640"/>
            <a:ext cx="450166" cy="99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winx-fan.ru/wp-content/uploads/uchimsya-risovat-medvedya_2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3" t="65142" r="31097" b="1980"/>
          <a:stretch/>
        </p:blipFill>
        <p:spPr bwMode="auto">
          <a:xfrm>
            <a:off x="3639750" y="2156499"/>
            <a:ext cx="974454" cy="55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handykids.ru/wp-content/uploads/2014/08/how-to-draw-a-woodpecker-027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88" t="19827" r="2169" b="49453"/>
          <a:stretch/>
        </p:blipFill>
        <p:spPr bwMode="auto">
          <a:xfrm rot="5400000">
            <a:off x="3865116" y="2712620"/>
            <a:ext cx="52372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mages.fineartamerica.com/images-medium-large-5/northern-flicker-tail-feather-sean-griffin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875" y="2156499"/>
            <a:ext cx="997048" cy="132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soundimage.org/wp-content/uploads/2017/08/P1030089_Standard-1024x76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23" y="2249408"/>
            <a:ext cx="1324757" cy="99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yt3.ggpht.com/a/AGF-l78d5UxvZdkugPvdsp7ermX63f8oo2hrovBNjg=s900-c-k-c0xffffffff-no-rj-mo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485" y="3659420"/>
            <a:ext cx="1203323" cy="120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i.pinimg.com/736x/4c/92/53/4c9253c628b15bae6578479d866d6aef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163" y="3776466"/>
            <a:ext cx="969230" cy="96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img.lovepik.com/element/40024/0794.png_860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23" y="3688610"/>
            <a:ext cx="1144941" cy="114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629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676376"/>
              </p:ext>
            </p:extLst>
          </p:nvPr>
        </p:nvGraphicFramePr>
        <p:xfrm>
          <a:off x="1401168" y="632726"/>
          <a:ext cx="6555476" cy="4376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77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777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458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58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58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3" name="Picture 10" descr="http://pohorony.kz/images/vopro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779" y="733127"/>
            <a:ext cx="1073970" cy="123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dn.pixabay.com/photo/2012/04/18/22/31/colours-38100_128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739" y="705541"/>
            <a:ext cx="1290369" cy="125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1.wp.com/1000sovetov.ru/uploads/images/xdBmyCmErQbyP06BZTIChd7ch3cRaBKZ9.jpg.pagespeed.ic.NDB1ajaubI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49" t="3867" r="43887" b="49220"/>
          <a:stretch/>
        </p:blipFill>
        <p:spPr bwMode="auto">
          <a:xfrm>
            <a:off x="1457015" y="2322353"/>
            <a:ext cx="1036185" cy="93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4.infourok.ru/uploads/ex/0e8f/0007afae-5e81f4c2/hello_html_266ae38d.g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4" t="1145" r="32012" b="62603"/>
          <a:stretch/>
        </p:blipFill>
        <p:spPr bwMode="auto">
          <a:xfrm>
            <a:off x="2565779" y="2322353"/>
            <a:ext cx="729945" cy="42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media.istockphoto.com/vectors/woodpecker-coloring-page-vector-id59202008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7" t="60930" r="39597" b="8170"/>
          <a:stretch/>
        </p:blipFill>
        <p:spPr bwMode="auto">
          <a:xfrm rot="5400000">
            <a:off x="2833064" y="2633640"/>
            <a:ext cx="450166" cy="99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winx-fan.ru/wp-content/uploads/uchimsya-risovat-medvedya_22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3" t="65142" r="31097" b="1980"/>
          <a:stretch/>
        </p:blipFill>
        <p:spPr bwMode="auto">
          <a:xfrm>
            <a:off x="3639750" y="2156499"/>
            <a:ext cx="974454" cy="55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handykids.ru/wp-content/uploads/2014/08/how-to-draw-a-woodpecker-027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88" t="19827" r="2169" b="49453"/>
          <a:stretch/>
        </p:blipFill>
        <p:spPr bwMode="auto">
          <a:xfrm rot="5400000">
            <a:off x="3865116" y="2712620"/>
            <a:ext cx="52372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mages.fineartamerica.com/images-medium-large-5/northern-flicker-tail-feather-sean-griffin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875" y="2156499"/>
            <a:ext cx="997048" cy="132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soundimage.org/wp-content/uploads/2017/08/P1030089_Standard-1024x76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323" y="2249408"/>
            <a:ext cx="1324757" cy="99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yt3.ggpht.com/a/AGF-l78d5UxvZdkugPvdsp7ermX63f8oo2hrovBNjg=s900-c-k-c0xffffffff-no-rj-mo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485" y="3659420"/>
            <a:ext cx="1203323" cy="120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t2.depositphotos.com/2719629/11120/i/950/depositphotos_111207956-stock-photo-set-bright-disposable-dishes-plate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019" y="3635110"/>
            <a:ext cx="1179808" cy="125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6603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14</Words>
  <Application>Microsoft Office PowerPoint</Application>
  <PresentationFormat>Экран (4:3)</PresentationFormat>
  <Paragraphs>4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71</cp:revision>
  <dcterms:created xsi:type="dcterms:W3CDTF">2019-11-19T10:22:53Z</dcterms:created>
  <dcterms:modified xsi:type="dcterms:W3CDTF">2019-12-16T21:14:50Z</dcterms:modified>
</cp:coreProperties>
</file>