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124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Назвать пословицы о лесе, и объяснить что они значат. Лес богатство  и краса- береги свои леса. Лес и вода – родные братья и сестра. Дерево немо,- а вежеству учит. И лес шумит дружней- когда деревьев много.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5522E6-B9E1-4D9B-9A3A-E578D61F18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130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rs.mds.yandex.net/get-pdb/70729/ea3ddd9f-3461-43fe-bc8d-88e69062f88a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2001" cy="684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5979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44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2019-12-16T21:15:46Z</dcterms:modified>
</cp:coreProperties>
</file>